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14" r:id="rId3"/>
    <p:sldId id="315" r:id="rId4"/>
    <p:sldId id="266" r:id="rId5"/>
    <p:sldId id="296" r:id="rId6"/>
    <p:sldId id="297" r:id="rId7"/>
    <p:sldId id="293" r:id="rId8"/>
    <p:sldId id="298" r:id="rId9"/>
    <p:sldId id="313" r:id="rId10"/>
    <p:sldId id="302" r:id="rId11"/>
    <p:sldId id="299" r:id="rId12"/>
    <p:sldId id="305" r:id="rId13"/>
    <p:sldId id="300" r:id="rId14"/>
    <p:sldId id="317" r:id="rId15"/>
    <p:sldId id="309" r:id="rId16"/>
    <p:sldId id="316" r:id="rId17"/>
    <p:sldId id="303" r:id="rId18"/>
    <p:sldId id="308" r:id="rId19"/>
    <p:sldId id="310" r:id="rId20"/>
    <p:sldId id="304" r:id="rId21"/>
    <p:sldId id="306" r:id="rId22"/>
    <p:sldId id="318" r:id="rId23"/>
    <p:sldId id="319" r:id="rId24"/>
    <p:sldId id="320" r:id="rId25"/>
    <p:sldId id="321" r:id="rId26"/>
    <p:sldId id="323" r:id="rId27"/>
    <p:sldId id="324" r:id="rId28"/>
    <p:sldId id="29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00FF"/>
    <a:srgbClr val="008000"/>
    <a:srgbClr val="FFFFE5"/>
    <a:srgbClr val="FFFFCC"/>
    <a:srgbClr val="009900"/>
    <a:srgbClr val="FF6699"/>
    <a:srgbClr val="FFE5E5"/>
    <a:srgbClr val="33CCFF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28" autoAdjust="0"/>
    <p:restoredTop sz="86628" autoAdjust="0"/>
  </p:normalViewPr>
  <p:slideViewPr>
    <p:cSldViewPr snapToGrid="0">
      <p:cViewPr varScale="1">
        <p:scale>
          <a:sx n="60" d="100"/>
          <a:sy n="60" d="100"/>
        </p:scale>
        <p:origin x="34" y="8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resentation\SCT\2018%20Portland\Intrim%20Analysis\SCT%202018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aow\Desktop\Intrim%20Analysis\SCT%202018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17123237986896"/>
          <c:y val="3.6258525729604592E-2"/>
          <c:w val="0.84269043148778766"/>
          <c:h val="0.80487851917938702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Albumin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Sheet1!$A$2:$A$843</c:f>
              <c:numCache>
                <c:formatCode>General</c:formatCode>
                <c:ptCount val="84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</c:numCache>
            </c:numRef>
          </c:xVal>
          <c:yVal>
            <c:numRef>
              <c:f>Sheet1!$D$2:$D$843</c:f>
              <c:numCache>
                <c:formatCode>General</c:formatCode>
                <c:ptCount val="842"/>
                <c:pt idx="10">
                  <c:v>0.66666666666666663</c:v>
                </c:pt>
                <c:pt idx="11">
                  <c:v>0.66666666666666663</c:v>
                </c:pt>
                <c:pt idx="12">
                  <c:v>0.66666666666666663</c:v>
                </c:pt>
                <c:pt idx="13">
                  <c:v>0.66666666666666663</c:v>
                </c:pt>
                <c:pt idx="14">
                  <c:v>0.5714285714285714</c:v>
                </c:pt>
                <c:pt idx="15">
                  <c:v>0.5</c:v>
                </c:pt>
                <c:pt idx="16">
                  <c:v>0.55555555555555558</c:v>
                </c:pt>
                <c:pt idx="17">
                  <c:v>0.6</c:v>
                </c:pt>
                <c:pt idx="18">
                  <c:v>0.54545454545454541</c:v>
                </c:pt>
                <c:pt idx="19">
                  <c:v>0.58333333333333337</c:v>
                </c:pt>
                <c:pt idx="20">
                  <c:v>0.53846153846153844</c:v>
                </c:pt>
                <c:pt idx="21">
                  <c:v>0.5</c:v>
                </c:pt>
                <c:pt idx="22">
                  <c:v>0.5</c:v>
                </c:pt>
                <c:pt idx="23">
                  <c:v>0.46666666666666667</c:v>
                </c:pt>
                <c:pt idx="24">
                  <c:v>0.46666666666666667</c:v>
                </c:pt>
                <c:pt idx="25">
                  <c:v>0.46666666666666667</c:v>
                </c:pt>
                <c:pt idx="26">
                  <c:v>0.46666666666666667</c:v>
                </c:pt>
                <c:pt idx="27">
                  <c:v>0.46666666666666667</c:v>
                </c:pt>
                <c:pt idx="28">
                  <c:v>0.46666666666666667</c:v>
                </c:pt>
                <c:pt idx="29">
                  <c:v>0.4375</c:v>
                </c:pt>
                <c:pt idx="30">
                  <c:v>0.4375</c:v>
                </c:pt>
                <c:pt idx="31">
                  <c:v>0.4375</c:v>
                </c:pt>
                <c:pt idx="32">
                  <c:v>0.4375</c:v>
                </c:pt>
                <c:pt idx="33">
                  <c:v>0.4375</c:v>
                </c:pt>
                <c:pt idx="34">
                  <c:v>0.4375</c:v>
                </c:pt>
                <c:pt idx="35">
                  <c:v>0.47058823529411764</c:v>
                </c:pt>
                <c:pt idx="36">
                  <c:v>0.5</c:v>
                </c:pt>
                <c:pt idx="37">
                  <c:v>0.47368421052631576</c:v>
                </c:pt>
                <c:pt idx="38">
                  <c:v>0.47368421052631576</c:v>
                </c:pt>
                <c:pt idx="39">
                  <c:v>0.47368421052631576</c:v>
                </c:pt>
                <c:pt idx="40">
                  <c:v>0.47368421052631576</c:v>
                </c:pt>
                <c:pt idx="41">
                  <c:v>0.45</c:v>
                </c:pt>
                <c:pt idx="42">
                  <c:v>0.47619047619047616</c:v>
                </c:pt>
                <c:pt idx="43">
                  <c:v>0.47619047619047616</c:v>
                </c:pt>
                <c:pt idx="44">
                  <c:v>0.45454545454545453</c:v>
                </c:pt>
                <c:pt idx="45">
                  <c:v>0.47826086956521741</c:v>
                </c:pt>
                <c:pt idx="46">
                  <c:v>0.47826086956521741</c:v>
                </c:pt>
                <c:pt idx="47">
                  <c:v>0.47826086956521741</c:v>
                </c:pt>
                <c:pt idx="48">
                  <c:v>0.47826086956521741</c:v>
                </c:pt>
                <c:pt idx="49">
                  <c:v>0.5</c:v>
                </c:pt>
                <c:pt idx="50">
                  <c:v>0.52</c:v>
                </c:pt>
                <c:pt idx="51">
                  <c:v>0.52</c:v>
                </c:pt>
                <c:pt idx="52">
                  <c:v>0.52</c:v>
                </c:pt>
                <c:pt idx="53">
                  <c:v>0.5</c:v>
                </c:pt>
                <c:pt idx="54">
                  <c:v>0.5</c:v>
                </c:pt>
                <c:pt idx="55">
                  <c:v>0.48148148148148145</c:v>
                </c:pt>
                <c:pt idx="56">
                  <c:v>0.48148148148148145</c:v>
                </c:pt>
                <c:pt idx="57">
                  <c:v>0.4642857142857143</c:v>
                </c:pt>
                <c:pt idx="58">
                  <c:v>0.44827586206896552</c:v>
                </c:pt>
                <c:pt idx="59">
                  <c:v>0.43333333333333335</c:v>
                </c:pt>
                <c:pt idx="60">
                  <c:v>0.43333333333333335</c:v>
                </c:pt>
                <c:pt idx="61">
                  <c:v>0.41935483870967744</c:v>
                </c:pt>
                <c:pt idx="62">
                  <c:v>0.40625</c:v>
                </c:pt>
                <c:pt idx="63">
                  <c:v>0.42424242424242425</c:v>
                </c:pt>
                <c:pt idx="64">
                  <c:v>0.42424242424242425</c:v>
                </c:pt>
                <c:pt idx="65">
                  <c:v>0.42424242424242425</c:v>
                </c:pt>
                <c:pt idx="66">
                  <c:v>0.42424242424242425</c:v>
                </c:pt>
                <c:pt idx="67">
                  <c:v>0.42424242424242425</c:v>
                </c:pt>
                <c:pt idx="68">
                  <c:v>0.42424242424242425</c:v>
                </c:pt>
                <c:pt idx="69">
                  <c:v>0.42424242424242425</c:v>
                </c:pt>
                <c:pt idx="70">
                  <c:v>0.44117647058823528</c:v>
                </c:pt>
                <c:pt idx="71">
                  <c:v>0.42857142857142855</c:v>
                </c:pt>
                <c:pt idx="72">
                  <c:v>0.42857142857142855</c:v>
                </c:pt>
                <c:pt idx="73">
                  <c:v>0.41666666666666669</c:v>
                </c:pt>
                <c:pt idx="74">
                  <c:v>0.43243243243243246</c:v>
                </c:pt>
                <c:pt idx="75">
                  <c:v>0.43243243243243246</c:v>
                </c:pt>
                <c:pt idx="76">
                  <c:v>0.44736842105263158</c:v>
                </c:pt>
                <c:pt idx="77">
                  <c:v>0.44736842105263158</c:v>
                </c:pt>
                <c:pt idx="78">
                  <c:v>0.4358974358974359</c:v>
                </c:pt>
                <c:pt idx="79">
                  <c:v>0.42499999999999999</c:v>
                </c:pt>
                <c:pt idx="80">
                  <c:v>0.43902439024390244</c:v>
                </c:pt>
                <c:pt idx="81">
                  <c:v>0.42857142857142855</c:v>
                </c:pt>
                <c:pt idx="82">
                  <c:v>0.42857142857142855</c:v>
                </c:pt>
                <c:pt idx="83">
                  <c:v>0.44186046511627908</c:v>
                </c:pt>
                <c:pt idx="84">
                  <c:v>0.43181818181818182</c:v>
                </c:pt>
                <c:pt idx="85">
                  <c:v>0.43181818181818182</c:v>
                </c:pt>
                <c:pt idx="86">
                  <c:v>0.43181818181818182</c:v>
                </c:pt>
                <c:pt idx="87">
                  <c:v>0.44444444444444442</c:v>
                </c:pt>
                <c:pt idx="88">
                  <c:v>0.44444444444444442</c:v>
                </c:pt>
                <c:pt idx="89">
                  <c:v>0.44444444444444442</c:v>
                </c:pt>
                <c:pt idx="90">
                  <c:v>0.43478260869565216</c:v>
                </c:pt>
                <c:pt idx="91">
                  <c:v>0.42553191489361702</c:v>
                </c:pt>
                <c:pt idx="92">
                  <c:v>0.42553191489361702</c:v>
                </c:pt>
                <c:pt idx="93">
                  <c:v>0.42553191489361702</c:v>
                </c:pt>
                <c:pt idx="94">
                  <c:v>0.41666666666666669</c:v>
                </c:pt>
                <c:pt idx="95">
                  <c:v>0.40816326530612246</c:v>
                </c:pt>
                <c:pt idx="96">
                  <c:v>0.40816326530612246</c:v>
                </c:pt>
                <c:pt idx="97">
                  <c:v>0.4</c:v>
                </c:pt>
                <c:pt idx="98">
                  <c:v>0.4</c:v>
                </c:pt>
                <c:pt idx="99">
                  <c:v>0.4</c:v>
                </c:pt>
                <c:pt idx="100">
                  <c:v>0.39215686274509803</c:v>
                </c:pt>
                <c:pt idx="101">
                  <c:v>0.39215686274509803</c:v>
                </c:pt>
                <c:pt idx="102">
                  <c:v>0.38461538461538464</c:v>
                </c:pt>
                <c:pt idx="103">
                  <c:v>0.37735849056603776</c:v>
                </c:pt>
                <c:pt idx="104">
                  <c:v>0.3888888888888889</c:v>
                </c:pt>
                <c:pt idx="105">
                  <c:v>0.38181818181818183</c:v>
                </c:pt>
                <c:pt idx="106">
                  <c:v>0.38181818181818183</c:v>
                </c:pt>
                <c:pt idx="107">
                  <c:v>0.38181818181818183</c:v>
                </c:pt>
                <c:pt idx="108">
                  <c:v>0.38181818181818183</c:v>
                </c:pt>
                <c:pt idx="109">
                  <c:v>0.39285714285714285</c:v>
                </c:pt>
                <c:pt idx="110">
                  <c:v>0.38596491228070173</c:v>
                </c:pt>
                <c:pt idx="111">
                  <c:v>0.38596491228070173</c:v>
                </c:pt>
                <c:pt idx="112">
                  <c:v>0.37931034482758619</c:v>
                </c:pt>
                <c:pt idx="113">
                  <c:v>0.37931034482758619</c:v>
                </c:pt>
                <c:pt idx="114">
                  <c:v>0.38983050847457629</c:v>
                </c:pt>
                <c:pt idx="115">
                  <c:v>0.38983050847457629</c:v>
                </c:pt>
                <c:pt idx="116">
                  <c:v>0.4</c:v>
                </c:pt>
                <c:pt idx="117">
                  <c:v>0.4</c:v>
                </c:pt>
                <c:pt idx="118">
                  <c:v>0.4098360655737705</c:v>
                </c:pt>
                <c:pt idx="119">
                  <c:v>0.41935483870967744</c:v>
                </c:pt>
                <c:pt idx="120">
                  <c:v>0.41935483870967744</c:v>
                </c:pt>
                <c:pt idx="121">
                  <c:v>0.42857142857142855</c:v>
                </c:pt>
                <c:pt idx="122">
                  <c:v>0.42857142857142855</c:v>
                </c:pt>
                <c:pt idx="123">
                  <c:v>0.42857142857142855</c:v>
                </c:pt>
                <c:pt idx="124">
                  <c:v>0.42857142857142855</c:v>
                </c:pt>
                <c:pt idx="125">
                  <c:v>0.421875</c:v>
                </c:pt>
                <c:pt idx="126">
                  <c:v>0.41538461538461541</c:v>
                </c:pt>
                <c:pt idx="127">
                  <c:v>0.42424242424242425</c:v>
                </c:pt>
                <c:pt idx="128">
                  <c:v>0.42424242424242425</c:v>
                </c:pt>
                <c:pt idx="129">
                  <c:v>0.43283582089552236</c:v>
                </c:pt>
                <c:pt idx="130">
                  <c:v>0.44117647058823528</c:v>
                </c:pt>
                <c:pt idx="131">
                  <c:v>0.44117647058823528</c:v>
                </c:pt>
                <c:pt idx="132">
                  <c:v>0.44117647058823528</c:v>
                </c:pt>
                <c:pt idx="133">
                  <c:v>0.44117647058823528</c:v>
                </c:pt>
                <c:pt idx="134">
                  <c:v>0.43478260869565216</c:v>
                </c:pt>
                <c:pt idx="135">
                  <c:v>0.44285714285714284</c:v>
                </c:pt>
                <c:pt idx="136">
                  <c:v>0.45070422535211269</c:v>
                </c:pt>
                <c:pt idx="137">
                  <c:v>0.44444444444444442</c:v>
                </c:pt>
                <c:pt idx="138">
                  <c:v>0.45205479452054792</c:v>
                </c:pt>
                <c:pt idx="139">
                  <c:v>0.45205479452054792</c:v>
                </c:pt>
                <c:pt idx="140">
                  <c:v>0.44594594594594594</c:v>
                </c:pt>
                <c:pt idx="141">
                  <c:v>0.44594594594594594</c:v>
                </c:pt>
                <c:pt idx="142">
                  <c:v>0.44594594594594594</c:v>
                </c:pt>
                <c:pt idx="143">
                  <c:v>0.45333333333333331</c:v>
                </c:pt>
                <c:pt idx="144">
                  <c:v>0.44736842105263158</c:v>
                </c:pt>
                <c:pt idx="145">
                  <c:v>0.45454545454545453</c:v>
                </c:pt>
                <c:pt idx="146">
                  <c:v>0.44871794871794873</c:v>
                </c:pt>
                <c:pt idx="147">
                  <c:v>0.44871794871794873</c:v>
                </c:pt>
                <c:pt idx="148">
                  <c:v>0.44871794871794873</c:v>
                </c:pt>
                <c:pt idx="149">
                  <c:v>0.44303797468354428</c:v>
                </c:pt>
                <c:pt idx="150">
                  <c:v>0.44303797468354428</c:v>
                </c:pt>
                <c:pt idx="151">
                  <c:v>0.4375</c:v>
                </c:pt>
                <c:pt idx="152">
                  <c:v>0.4375</c:v>
                </c:pt>
                <c:pt idx="153">
                  <c:v>0.4375</c:v>
                </c:pt>
                <c:pt idx="154">
                  <c:v>0.4375</c:v>
                </c:pt>
                <c:pt idx="155">
                  <c:v>0.4375</c:v>
                </c:pt>
                <c:pt idx="156">
                  <c:v>0.43209876543209874</c:v>
                </c:pt>
                <c:pt idx="157">
                  <c:v>0.43209876543209874</c:v>
                </c:pt>
                <c:pt idx="158">
                  <c:v>0.43902439024390244</c:v>
                </c:pt>
                <c:pt idx="159">
                  <c:v>0.43902439024390244</c:v>
                </c:pt>
                <c:pt idx="160">
                  <c:v>0.43902439024390244</c:v>
                </c:pt>
                <c:pt idx="161">
                  <c:v>0.43373493975903615</c:v>
                </c:pt>
                <c:pt idx="162">
                  <c:v>0.43373493975903615</c:v>
                </c:pt>
                <c:pt idx="163">
                  <c:v>0.44047619047619047</c:v>
                </c:pt>
                <c:pt idx="164">
                  <c:v>0.44705882352941179</c:v>
                </c:pt>
                <c:pt idx="165">
                  <c:v>0.45348837209302323</c:v>
                </c:pt>
                <c:pt idx="166">
                  <c:v>0.45977011494252873</c:v>
                </c:pt>
                <c:pt idx="167">
                  <c:v>0.45977011494252873</c:v>
                </c:pt>
                <c:pt idx="168">
                  <c:v>0.46590909090909088</c:v>
                </c:pt>
                <c:pt idx="169">
                  <c:v>0.4606741573033708</c:v>
                </c:pt>
                <c:pt idx="170">
                  <c:v>0.4606741573033708</c:v>
                </c:pt>
                <c:pt idx="171">
                  <c:v>0.4606741573033708</c:v>
                </c:pt>
                <c:pt idx="172">
                  <c:v>0.4606741573033708</c:v>
                </c:pt>
                <c:pt idx="173">
                  <c:v>0.4606741573033708</c:v>
                </c:pt>
                <c:pt idx="174">
                  <c:v>0.4606741573033708</c:v>
                </c:pt>
                <c:pt idx="175">
                  <c:v>0.46666666666666667</c:v>
                </c:pt>
                <c:pt idx="176">
                  <c:v>0.46153846153846156</c:v>
                </c:pt>
                <c:pt idx="177">
                  <c:v>0.45652173913043476</c:v>
                </c:pt>
                <c:pt idx="178">
                  <c:v>0.45652173913043476</c:v>
                </c:pt>
                <c:pt idx="179">
                  <c:v>0.46236559139784944</c:v>
                </c:pt>
                <c:pt idx="180">
                  <c:v>0.45744680851063829</c:v>
                </c:pt>
                <c:pt idx="181">
                  <c:v>0.45263157894736844</c:v>
                </c:pt>
                <c:pt idx="182">
                  <c:v>0.45263157894736844</c:v>
                </c:pt>
                <c:pt idx="183">
                  <c:v>0.45263157894736844</c:v>
                </c:pt>
                <c:pt idx="184">
                  <c:v>0.45833333333333331</c:v>
                </c:pt>
                <c:pt idx="185">
                  <c:v>0.45360824742268041</c:v>
                </c:pt>
                <c:pt idx="186">
                  <c:v>0.44897959183673469</c:v>
                </c:pt>
                <c:pt idx="187">
                  <c:v>0.45454545454545453</c:v>
                </c:pt>
                <c:pt idx="188">
                  <c:v>0.45</c:v>
                </c:pt>
                <c:pt idx="189">
                  <c:v>0.45</c:v>
                </c:pt>
                <c:pt idx="190">
                  <c:v>0.45</c:v>
                </c:pt>
                <c:pt idx="191">
                  <c:v>0.45</c:v>
                </c:pt>
                <c:pt idx="192">
                  <c:v>0.44554455445544555</c:v>
                </c:pt>
                <c:pt idx="193">
                  <c:v>0.44554455445544555</c:v>
                </c:pt>
                <c:pt idx="194">
                  <c:v>0.44554455445544555</c:v>
                </c:pt>
                <c:pt idx="195">
                  <c:v>0.44117647058823528</c:v>
                </c:pt>
                <c:pt idx="196">
                  <c:v>0.44117647058823528</c:v>
                </c:pt>
                <c:pt idx="197">
                  <c:v>0.44117647058823528</c:v>
                </c:pt>
                <c:pt idx="198">
                  <c:v>0.43689320388349512</c:v>
                </c:pt>
                <c:pt idx="199">
                  <c:v>0.43269230769230771</c:v>
                </c:pt>
                <c:pt idx="200">
                  <c:v>0.43269230769230771</c:v>
                </c:pt>
                <c:pt idx="201">
                  <c:v>0.43269230769230771</c:v>
                </c:pt>
                <c:pt idx="202">
                  <c:v>0.43269230769230771</c:v>
                </c:pt>
                <c:pt idx="203">
                  <c:v>0.42857142857142855</c:v>
                </c:pt>
                <c:pt idx="204">
                  <c:v>0.43396226415094341</c:v>
                </c:pt>
                <c:pt idx="205">
                  <c:v>0.42990654205607476</c:v>
                </c:pt>
                <c:pt idx="206">
                  <c:v>0.43518518518518517</c:v>
                </c:pt>
                <c:pt idx="207">
                  <c:v>0.43119266055045874</c:v>
                </c:pt>
                <c:pt idx="208">
                  <c:v>0.43119266055045874</c:v>
                </c:pt>
                <c:pt idx="209">
                  <c:v>0.43119266055045874</c:v>
                </c:pt>
                <c:pt idx="210">
                  <c:v>0.42727272727272725</c:v>
                </c:pt>
                <c:pt idx="211">
                  <c:v>0.43243243243243246</c:v>
                </c:pt>
                <c:pt idx="212">
                  <c:v>0.42857142857142855</c:v>
                </c:pt>
                <c:pt idx="213">
                  <c:v>0.4247787610619469</c:v>
                </c:pt>
                <c:pt idx="214">
                  <c:v>0.4247787610619469</c:v>
                </c:pt>
                <c:pt idx="215">
                  <c:v>0.42105263157894735</c:v>
                </c:pt>
                <c:pt idx="216">
                  <c:v>0.42105263157894735</c:v>
                </c:pt>
                <c:pt idx="217">
                  <c:v>0.42105263157894735</c:v>
                </c:pt>
                <c:pt idx="218">
                  <c:v>0.42105263157894735</c:v>
                </c:pt>
                <c:pt idx="219">
                  <c:v>0.42105263157894735</c:v>
                </c:pt>
                <c:pt idx="220">
                  <c:v>0.42105263157894735</c:v>
                </c:pt>
                <c:pt idx="221">
                  <c:v>0.42608695652173911</c:v>
                </c:pt>
                <c:pt idx="222">
                  <c:v>0.42608695652173911</c:v>
                </c:pt>
                <c:pt idx="223">
                  <c:v>0.43103448275862066</c:v>
                </c:pt>
                <c:pt idx="224">
                  <c:v>0.4358974358974359</c:v>
                </c:pt>
                <c:pt idx="225">
                  <c:v>0.44067796610169491</c:v>
                </c:pt>
                <c:pt idx="226">
                  <c:v>0.43697478991596639</c:v>
                </c:pt>
                <c:pt idx="227">
                  <c:v>0.43333333333333335</c:v>
                </c:pt>
                <c:pt idx="228">
                  <c:v>0.43333333333333335</c:v>
                </c:pt>
                <c:pt idx="229">
                  <c:v>0.42975206611570249</c:v>
                </c:pt>
                <c:pt idx="230">
                  <c:v>0.42622950819672129</c:v>
                </c:pt>
                <c:pt idx="231">
                  <c:v>0.42622950819672129</c:v>
                </c:pt>
                <c:pt idx="232">
                  <c:v>0.43089430894308944</c:v>
                </c:pt>
                <c:pt idx="233">
                  <c:v>0.43089430894308944</c:v>
                </c:pt>
                <c:pt idx="234">
                  <c:v>0.43089430894308944</c:v>
                </c:pt>
                <c:pt idx="235">
                  <c:v>0.43089430894308944</c:v>
                </c:pt>
                <c:pt idx="236">
                  <c:v>0.43089430894308944</c:v>
                </c:pt>
                <c:pt idx="237">
                  <c:v>0.42741935483870969</c:v>
                </c:pt>
                <c:pt idx="238">
                  <c:v>0.42741935483870969</c:v>
                </c:pt>
                <c:pt idx="239">
                  <c:v>0.432</c:v>
                </c:pt>
                <c:pt idx="240">
                  <c:v>0.432</c:v>
                </c:pt>
                <c:pt idx="241">
                  <c:v>0.432</c:v>
                </c:pt>
                <c:pt idx="242">
                  <c:v>0.432</c:v>
                </c:pt>
                <c:pt idx="243">
                  <c:v>0.42857142857142855</c:v>
                </c:pt>
                <c:pt idx="244">
                  <c:v>0.43307086614173229</c:v>
                </c:pt>
                <c:pt idx="245">
                  <c:v>0.4296875</c:v>
                </c:pt>
                <c:pt idx="246">
                  <c:v>0.4263565891472868</c:v>
                </c:pt>
                <c:pt idx="247">
                  <c:v>0.4263565891472868</c:v>
                </c:pt>
                <c:pt idx="248">
                  <c:v>0.43076923076923079</c:v>
                </c:pt>
                <c:pt idx="249">
                  <c:v>0.42748091603053434</c:v>
                </c:pt>
                <c:pt idx="250">
                  <c:v>0.42748091603053434</c:v>
                </c:pt>
                <c:pt idx="251">
                  <c:v>0.42748091603053434</c:v>
                </c:pt>
                <c:pt idx="252">
                  <c:v>0.42748091603053434</c:v>
                </c:pt>
                <c:pt idx="253">
                  <c:v>0.42748091603053434</c:v>
                </c:pt>
                <c:pt idx="254">
                  <c:v>0.42424242424242425</c:v>
                </c:pt>
                <c:pt idx="255">
                  <c:v>0.42857142857142855</c:v>
                </c:pt>
                <c:pt idx="256">
                  <c:v>0.42857142857142855</c:v>
                </c:pt>
                <c:pt idx="257">
                  <c:v>0.43283582089552236</c:v>
                </c:pt>
                <c:pt idx="258">
                  <c:v>0.43703703703703706</c:v>
                </c:pt>
                <c:pt idx="259">
                  <c:v>0.43703703703703706</c:v>
                </c:pt>
                <c:pt idx="260">
                  <c:v>0.43703703703703706</c:v>
                </c:pt>
                <c:pt idx="261">
                  <c:v>0.43703703703703706</c:v>
                </c:pt>
                <c:pt idx="262">
                  <c:v>0.43382352941176472</c:v>
                </c:pt>
                <c:pt idx="263">
                  <c:v>0.43795620437956206</c:v>
                </c:pt>
                <c:pt idx="264">
                  <c:v>0.4420289855072464</c:v>
                </c:pt>
                <c:pt idx="265">
                  <c:v>0.43884892086330934</c:v>
                </c:pt>
                <c:pt idx="266">
                  <c:v>0.44285714285714284</c:v>
                </c:pt>
                <c:pt idx="267">
                  <c:v>0.44285714285714284</c:v>
                </c:pt>
                <c:pt idx="268">
                  <c:v>0.44680851063829785</c:v>
                </c:pt>
                <c:pt idx="269">
                  <c:v>0.44680851063829785</c:v>
                </c:pt>
                <c:pt idx="270">
                  <c:v>0.45070422535211269</c:v>
                </c:pt>
                <c:pt idx="271">
                  <c:v>0.45070422535211269</c:v>
                </c:pt>
                <c:pt idx="272">
                  <c:v>0.45070422535211269</c:v>
                </c:pt>
                <c:pt idx="273">
                  <c:v>0.44755244755244755</c:v>
                </c:pt>
                <c:pt idx="274">
                  <c:v>0.44755244755244755</c:v>
                </c:pt>
                <c:pt idx="275">
                  <c:v>0.44755244755244755</c:v>
                </c:pt>
                <c:pt idx="276">
                  <c:v>0.44755244755244755</c:v>
                </c:pt>
                <c:pt idx="277">
                  <c:v>0.44444444444444442</c:v>
                </c:pt>
                <c:pt idx="278">
                  <c:v>0.44137931034482758</c:v>
                </c:pt>
                <c:pt idx="279">
                  <c:v>0.43835616438356162</c:v>
                </c:pt>
                <c:pt idx="280">
                  <c:v>0.44217687074829931</c:v>
                </c:pt>
                <c:pt idx="281">
                  <c:v>0.44594594594594594</c:v>
                </c:pt>
                <c:pt idx="282">
                  <c:v>0.44594594594594594</c:v>
                </c:pt>
                <c:pt idx="283">
                  <c:v>0.44594594594594594</c:v>
                </c:pt>
                <c:pt idx="284">
                  <c:v>0.44594594594594594</c:v>
                </c:pt>
                <c:pt idx="285">
                  <c:v>0.44966442953020136</c:v>
                </c:pt>
                <c:pt idx="286">
                  <c:v>0.44966442953020136</c:v>
                </c:pt>
                <c:pt idx="287">
                  <c:v>0.44966442953020136</c:v>
                </c:pt>
                <c:pt idx="288">
                  <c:v>0.44666666666666666</c:v>
                </c:pt>
                <c:pt idx="289">
                  <c:v>0.44370860927152317</c:v>
                </c:pt>
                <c:pt idx="290">
                  <c:v>0.44736842105263158</c:v>
                </c:pt>
                <c:pt idx="291">
                  <c:v>0.44736842105263158</c:v>
                </c:pt>
                <c:pt idx="292">
                  <c:v>0.44736842105263158</c:v>
                </c:pt>
                <c:pt idx="293">
                  <c:v>0.44736842105263158</c:v>
                </c:pt>
                <c:pt idx="294">
                  <c:v>0.45098039215686275</c:v>
                </c:pt>
                <c:pt idx="295">
                  <c:v>0.44805194805194803</c:v>
                </c:pt>
                <c:pt idx="296">
                  <c:v>0.45161290322580644</c:v>
                </c:pt>
                <c:pt idx="297">
                  <c:v>0.45161290322580644</c:v>
                </c:pt>
                <c:pt idx="298">
                  <c:v>0.45161290322580644</c:v>
                </c:pt>
                <c:pt idx="299">
                  <c:v>0.45161290322580644</c:v>
                </c:pt>
                <c:pt idx="300">
                  <c:v>0.45161290322580644</c:v>
                </c:pt>
                <c:pt idx="301">
                  <c:v>0.44871794871794873</c:v>
                </c:pt>
                <c:pt idx="302">
                  <c:v>0.44585987261146498</c:v>
                </c:pt>
                <c:pt idx="303">
                  <c:v>0.44585987261146498</c:v>
                </c:pt>
                <c:pt idx="304">
                  <c:v>0.44585987261146498</c:v>
                </c:pt>
                <c:pt idx="305">
                  <c:v>0.44585987261146498</c:v>
                </c:pt>
                <c:pt idx="306">
                  <c:v>0.44936708860759494</c:v>
                </c:pt>
                <c:pt idx="307">
                  <c:v>0.44654088050314467</c:v>
                </c:pt>
                <c:pt idx="308">
                  <c:v>0.44654088050314467</c:v>
                </c:pt>
                <c:pt idx="309">
                  <c:v>0.44654088050314467</c:v>
                </c:pt>
                <c:pt idx="310">
                  <c:v>0.44654088050314467</c:v>
                </c:pt>
                <c:pt idx="311">
                  <c:v>0.45</c:v>
                </c:pt>
                <c:pt idx="312">
                  <c:v>0.453416149068323</c:v>
                </c:pt>
                <c:pt idx="313">
                  <c:v>0.453416149068323</c:v>
                </c:pt>
                <c:pt idx="314">
                  <c:v>0.453416149068323</c:v>
                </c:pt>
                <c:pt idx="315">
                  <c:v>0.453416149068323</c:v>
                </c:pt>
                <c:pt idx="316">
                  <c:v>0.45061728395061729</c:v>
                </c:pt>
                <c:pt idx="317">
                  <c:v>0.45061728395061729</c:v>
                </c:pt>
                <c:pt idx="318">
                  <c:v>0.45061728395061729</c:v>
                </c:pt>
                <c:pt idx="319">
                  <c:v>0.45061728395061729</c:v>
                </c:pt>
                <c:pt idx="320">
                  <c:v>0.45398773006134968</c:v>
                </c:pt>
                <c:pt idx="321">
                  <c:v>0.45731707317073172</c:v>
                </c:pt>
                <c:pt idx="322">
                  <c:v>0.46060606060606063</c:v>
                </c:pt>
                <c:pt idx="323">
                  <c:v>0.45783132530120479</c:v>
                </c:pt>
                <c:pt idx="324">
                  <c:v>0.45783132530120479</c:v>
                </c:pt>
                <c:pt idx="325">
                  <c:v>0.45783132530120479</c:v>
                </c:pt>
                <c:pt idx="326">
                  <c:v>0.45508982035928142</c:v>
                </c:pt>
                <c:pt idx="327">
                  <c:v>0.45238095238095238</c:v>
                </c:pt>
                <c:pt idx="328">
                  <c:v>0.45238095238095238</c:v>
                </c:pt>
                <c:pt idx="329">
                  <c:v>0.44970414201183434</c:v>
                </c:pt>
                <c:pt idx="330">
                  <c:v>0.44970414201183434</c:v>
                </c:pt>
                <c:pt idx="331">
                  <c:v>0.44970414201183434</c:v>
                </c:pt>
                <c:pt idx="332">
                  <c:v>0.45294117647058824</c:v>
                </c:pt>
                <c:pt idx="333">
                  <c:v>0.45294117647058824</c:v>
                </c:pt>
                <c:pt idx="334">
                  <c:v>0.45294117647058824</c:v>
                </c:pt>
                <c:pt idx="335">
                  <c:v>0.45029239766081869</c:v>
                </c:pt>
                <c:pt idx="336">
                  <c:v>0.45029239766081869</c:v>
                </c:pt>
                <c:pt idx="337">
                  <c:v>0.45029239766081869</c:v>
                </c:pt>
                <c:pt idx="338">
                  <c:v>0.45029239766081869</c:v>
                </c:pt>
                <c:pt idx="339">
                  <c:v>0.44767441860465118</c:v>
                </c:pt>
                <c:pt idx="340">
                  <c:v>0.45086705202312138</c:v>
                </c:pt>
                <c:pt idx="341">
                  <c:v>0.45086705202312138</c:v>
                </c:pt>
                <c:pt idx="342">
                  <c:v>0.45086705202312138</c:v>
                </c:pt>
                <c:pt idx="343">
                  <c:v>0.45402298850574713</c:v>
                </c:pt>
                <c:pt idx="344">
                  <c:v>0.45402298850574713</c:v>
                </c:pt>
                <c:pt idx="345">
                  <c:v>0.45714285714285713</c:v>
                </c:pt>
                <c:pt idx="346">
                  <c:v>0.45714285714285713</c:v>
                </c:pt>
                <c:pt idx="347">
                  <c:v>0.45714285714285713</c:v>
                </c:pt>
                <c:pt idx="348">
                  <c:v>0.45714285714285713</c:v>
                </c:pt>
                <c:pt idx="349">
                  <c:v>0.46022727272727271</c:v>
                </c:pt>
                <c:pt idx="350">
                  <c:v>0.4632768361581921</c:v>
                </c:pt>
                <c:pt idx="351">
                  <c:v>0.4606741573033708</c:v>
                </c:pt>
                <c:pt idx="352">
                  <c:v>0.46368715083798884</c:v>
                </c:pt>
                <c:pt idx="353">
                  <c:v>0.46368715083798884</c:v>
                </c:pt>
                <c:pt idx="354">
                  <c:v>0.46368715083798884</c:v>
                </c:pt>
                <c:pt idx="355">
                  <c:v>0.46368715083798884</c:v>
                </c:pt>
                <c:pt idx="356">
                  <c:v>0.46368715083798884</c:v>
                </c:pt>
                <c:pt idx="357">
                  <c:v>0.46111111111111114</c:v>
                </c:pt>
                <c:pt idx="358">
                  <c:v>0.46111111111111114</c:v>
                </c:pt>
                <c:pt idx="359">
                  <c:v>0.46111111111111114</c:v>
                </c:pt>
                <c:pt idx="360">
                  <c:v>0.46111111111111114</c:v>
                </c:pt>
                <c:pt idx="361">
                  <c:v>0.46111111111111114</c:v>
                </c:pt>
                <c:pt idx="362">
                  <c:v>0.46111111111111114</c:v>
                </c:pt>
                <c:pt idx="363">
                  <c:v>0.46111111111111114</c:v>
                </c:pt>
                <c:pt idx="364">
                  <c:v>0.46408839779005523</c:v>
                </c:pt>
                <c:pt idx="365">
                  <c:v>0.46153846153846156</c:v>
                </c:pt>
                <c:pt idx="366">
                  <c:v>0.45901639344262296</c:v>
                </c:pt>
                <c:pt idx="367">
                  <c:v>0.45652173913043476</c:v>
                </c:pt>
                <c:pt idx="368">
                  <c:v>0.45405405405405408</c:v>
                </c:pt>
                <c:pt idx="369">
                  <c:v>0.45698924731182794</c:v>
                </c:pt>
                <c:pt idx="370">
                  <c:v>0.45698924731182794</c:v>
                </c:pt>
                <c:pt idx="371">
                  <c:v>0.45454545454545453</c:v>
                </c:pt>
                <c:pt idx="372">
                  <c:v>0.4521276595744681</c:v>
                </c:pt>
                <c:pt idx="373">
                  <c:v>0.4521276595744681</c:v>
                </c:pt>
                <c:pt idx="374">
                  <c:v>0.4521276595744681</c:v>
                </c:pt>
                <c:pt idx="375">
                  <c:v>0.4521276595744681</c:v>
                </c:pt>
                <c:pt idx="376">
                  <c:v>0.455026455026455</c:v>
                </c:pt>
                <c:pt idx="377">
                  <c:v>0.455026455026455</c:v>
                </c:pt>
                <c:pt idx="378">
                  <c:v>0.455026455026455</c:v>
                </c:pt>
                <c:pt idx="379">
                  <c:v>0.45263157894736844</c:v>
                </c:pt>
                <c:pt idx="380">
                  <c:v>0.45263157894736844</c:v>
                </c:pt>
                <c:pt idx="381">
                  <c:v>0.45026178010471202</c:v>
                </c:pt>
                <c:pt idx="382">
                  <c:v>0.44791666666666669</c:v>
                </c:pt>
                <c:pt idx="383">
                  <c:v>0.44791666666666669</c:v>
                </c:pt>
                <c:pt idx="384">
                  <c:v>0.44559585492227977</c:v>
                </c:pt>
                <c:pt idx="385">
                  <c:v>0.4484536082474227</c:v>
                </c:pt>
                <c:pt idx="386">
                  <c:v>0.45128205128205129</c:v>
                </c:pt>
                <c:pt idx="387">
                  <c:v>0.45128205128205129</c:v>
                </c:pt>
                <c:pt idx="388">
                  <c:v>0.45128205128205129</c:v>
                </c:pt>
                <c:pt idx="389">
                  <c:v>0.45128205128205129</c:v>
                </c:pt>
                <c:pt idx="390">
                  <c:v>0.45408163265306123</c:v>
                </c:pt>
                <c:pt idx="391">
                  <c:v>0.45408163265306123</c:v>
                </c:pt>
                <c:pt idx="392">
                  <c:v>0.45408163265306123</c:v>
                </c:pt>
                <c:pt idx="393">
                  <c:v>0.45685279187817257</c:v>
                </c:pt>
                <c:pt idx="394">
                  <c:v>0.45959595959595961</c:v>
                </c:pt>
                <c:pt idx="395">
                  <c:v>0.457286432160804</c:v>
                </c:pt>
                <c:pt idx="396">
                  <c:v>0.457286432160804</c:v>
                </c:pt>
                <c:pt idx="397">
                  <c:v>0.46</c:v>
                </c:pt>
                <c:pt idx="398">
                  <c:v>0.46268656716417911</c:v>
                </c:pt>
                <c:pt idx="399">
                  <c:v>0.46534653465346537</c:v>
                </c:pt>
                <c:pt idx="400">
                  <c:v>0.46798029556650245</c:v>
                </c:pt>
                <c:pt idx="401">
                  <c:v>0.46798029556650245</c:v>
                </c:pt>
                <c:pt idx="402">
                  <c:v>0.46798029556650245</c:v>
                </c:pt>
                <c:pt idx="403">
                  <c:v>0.47058823529411764</c:v>
                </c:pt>
                <c:pt idx="404">
                  <c:v>0.47058823529411764</c:v>
                </c:pt>
                <c:pt idx="405">
                  <c:v>0.47317073170731705</c:v>
                </c:pt>
                <c:pt idx="406">
                  <c:v>0.470873786407767</c:v>
                </c:pt>
                <c:pt idx="407">
                  <c:v>0.47342995169082125</c:v>
                </c:pt>
                <c:pt idx="408">
                  <c:v>0.47115384615384615</c:v>
                </c:pt>
                <c:pt idx="409">
                  <c:v>0.47115384615384615</c:v>
                </c:pt>
                <c:pt idx="410">
                  <c:v>0.47115384615384615</c:v>
                </c:pt>
                <c:pt idx="411">
                  <c:v>0.47115384615384615</c:v>
                </c:pt>
                <c:pt idx="412">
                  <c:v>0.47115384615384615</c:v>
                </c:pt>
                <c:pt idx="413">
                  <c:v>0.47368421052631576</c:v>
                </c:pt>
                <c:pt idx="414">
                  <c:v>0.47142857142857142</c:v>
                </c:pt>
                <c:pt idx="415">
                  <c:v>0.46919431279620855</c:v>
                </c:pt>
                <c:pt idx="416">
                  <c:v>0.47169811320754718</c:v>
                </c:pt>
                <c:pt idx="417">
                  <c:v>0.46948356807511737</c:v>
                </c:pt>
                <c:pt idx="418">
                  <c:v>0.46728971962616822</c:v>
                </c:pt>
                <c:pt idx="419">
                  <c:v>0.4697674418604651</c:v>
                </c:pt>
                <c:pt idx="420">
                  <c:v>0.47222222222222221</c:v>
                </c:pt>
                <c:pt idx="421">
                  <c:v>0.47222222222222221</c:v>
                </c:pt>
                <c:pt idx="422">
                  <c:v>0.47222222222222221</c:v>
                </c:pt>
                <c:pt idx="423">
                  <c:v>0.47222222222222221</c:v>
                </c:pt>
                <c:pt idx="424">
                  <c:v>0.47004608294930877</c:v>
                </c:pt>
                <c:pt idx="425">
                  <c:v>0.47004608294930877</c:v>
                </c:pt>
                <c:pt idx="426">
                  <c:v>0.47247706422018348</c:v>
                </c:pt>
                <c:pt idx="427">
                  <c:v>0.47031963470319632</c:v>
                </c:pt>
                <c:pt idx="428">
                  <c:v>0.47272727272727272</c:v>
                </c:pt>
                <c:pt idx="429">
                  <c:v>0.47511312217194568</c:v>
                </c:pt>
                <c:pt idx="430">
                  <c:v>0.47747747747747749</c:v>
                </c:pt>
                <c:pt idx="431">
                  <c:v>0.47747747747747749</c:v>
                </c:pt>
                <c:pt idx="432">
                  <c:v>0.47747747747747749</c:v>
                </c:pt>
                <c:pt idx="433">
                  <c:v>0.47982062780269058</c:v>
                </c:pt>
                <c:pt idx="434">
                  <c:v>0.47767857142857145</c:v>
                </c:pt>
                <c:pt idx="435">
                  <c:v>0.47555555555555556</c:v>
                </c:pt>
                <c:pt idx="436">
                  <c:v>0.47345132743362833</c:v>
                </c:pt>
                <c:pt idx="437">
                  <c:v>0.47345132743362833</c:v>
                </c:pt>
                <c:pt idx="438">
                  <c:v>0.47577092511013214</c:v>
                </c:pt>
                <c:pt idx="439">
                  <c:v>0.47577092511013214</c:v>
                </c:pt>
                <c:pt idx="440">
                  <c:v>0.47577092511013214</c:v>
                </c:pt>
                <c:pt idx="441">
                  <c:v>0.47577092511013214</c:v>
                </c:pt>
                <c:pt idx="442">
                  <c:v>0.47807017543859648</c:v>
                </c:pt>
                <c:pt idx="443">
                  <c:v>0.47807017543859648</c:v>
                </c:pt>
                <c:pt idx="444">
                  <c:v>0.47807017543859648</c:v>
                </c:pt>
                <c:pt idx="445">
                  <c:v>0.47807017543859648</c:v>
                </c:pt>
                <c:pt idx="446">
                  <c:v>0.48034934497816595</c:v>
                </c:pt>
                <c:pt idx="447">
                  <c:v>0.48034934497816595</c:v>
                </c:pt>
                <c:pt idx="448">
                  <c:v>0.48034934497816595</c:v>
                </c:pt>
                <c:pt idx="449">
                  <c:v>0.48034934497816595</c:v>
                </c:pt>
                <c:pt idx="450">
                  <c:v>0.47826086956521741</c:v>
                </c:pt>
                <c:pt idx="451">
                  <c:v>0.48051948051948051</c:v>
                </c:pt>
                <c:pt idx="452">
                  <c:v>0.48051948051948051</c:v>
                </c:pt>
                <c:pt idx="453">
                  <c:v>0.47844827586206895</c:v>
                </c:pt>
                <c:pt idx="454">
                  <c:v>0.47844827586206895</c:v>
                </c:pt>
                <c:pt idx="455">
                  <c:v>0.47844827586206895</c:v>
                </c:pt>
                <c:pt idx="456">
                  <c:v>0.48068669527896996</c:v>
                </c:pt>
                <c:pt idx="457">
                  <c:v>0.47863247863247865</c:v>
                </c:pt>
                <c:pt idx="458">
                  <c:v>0.47863247863247865</c:v>
                </c:pt>
                <c:pt idx="459">
                  <c:v>0.47863247863247865</c:v>
                </c:pt>
                <c:pt idx="460">
                  <c:v>0.47863247863247865</c:v>
                </c:pt>
                <c:pt idx="461">
                  <c:v>0.47659574468085109</c:v>
                </c:pt>
                <c:pt idx="462">
                  <c:v>0.47457627118644069</c:v>
                </c:pt>
                <c:pt idx="463">
                  <c:v>0.47457627118644069</c:v>
                </c:pt>
                <c:pt idx="464">
                  <c:v>0.47457627118644069</c:v>
                </c:pt>
                <c:pt idx="465">
                  <c:v>0.47457627118644069</c:v>
                </c:pt>
                <c:pt idx="466">
                  <c:v>0.47257383966244726</c:v>
                </c:pt>
                <c:pt idx="467">
                  <c:v>0.47058823529411764</c:v>
                </c:pt>
                <c:pt idx="468">
                  <c:v>0.47058823529411764</c:v>
                </c:pt>
                <c:pt idx="469">
                  <c:v>0.47058823529411764</c:v>
                </c:pt>
                <c:pt idx="470">
                  <c:v>0.47058823529411764</c:v>
                </c:pt>
                <c:pt idx="471">
                  <c:v>0.46861924686192469</c:v>
                </c:pt>
                <c:pt idx="472">
                  <c:v>0.46861924686192469</c:v>
                </c:pt>
                <c:pt idx="473">
                  <c:v>0.47083333333333333</c:v>
                </c:pt>
                <c:pt idx="474">
                  <c:v>0.46887966804979253</c:v>
                </c:pt>
                <c:pt idx="475">
                  <c:v>0.47107438016528924</c:v>
                </c:pt>
                <c:pt idx="476">
                  <c:v>0.46913580246913578</c:v>
                </c:pt>
                <c:pt idx="477">
                  <c:v>0.46721311475409838</c:v>
                </c:pt>
                <c:pt idx="478">
                  <c:v>0.46721311475409838</c:v>
                </c:pt>
                <c:pt idx="479">
                  <c:v>0.46721311475409838</c:v>
                </c:pt>
                <c:pt idx="480">
                  <c:v>0.46938775510204084</c:v>
                </c:pt>
                <c:pt idx="481">
                  <c:v>0.46938775510204084</c:v>
                </c:pt>
                <c:pt idx="482">
                  <c:v>0.46938775510204084</c:v>
                </c:pt>
                <c:pt idx="483">
                  <c:v>0.47154471544715448</c:v>
                </c:pt>
                <c:pt idx="484">
                  <c:v>0.47154471544715448</c:v>
                </c:pt>
                <c:pt idx="485">
                  <c:v>0.46963562753036436</c:v>
                </c:pt>
                <c:pt idx="486">
                  <c:v>0.47177419354838712</c:v>
                </c:pt>
                <c:pt idx="487">
                  <c:v>0.46987951807228917</c:v>
                </c:pt>
                <c:pt idx="488">
                  <c:v>0.46800000000000003</c:v>
                </c:pt>
                <c:pt idx="489">
                  <c:v>0.46800000000000003</c:v>
                </c:pt>
                <c:pt idx="490">
                  <c:v>0.46613545816733065</c:v>
                </c:pt>
                <c:pt idx="491">
                  <c:v>0.46613545816733065</c:v>
                </c:pt>
                <c:pt idx="492">
                  <c:v>0.46613545816733065</c:v>
                </c:pt>
                <c:pt idx="493">
                  <c:v>0.46613545816733065</c:v>
                </c:pt>
                <c:pt idx="494">
                  <c:v>0.4642857142857143</c:v>
                </c:pt>
                <c:pt idx="495">
                  <c:v>0.4642857142857143</c:v>
                </c:pt>
                <c:pt idx="496">
                  <c:v>0.4642857142857143</c:v>
                </c:pt>
                <c:pt idx="497">
                  <c:v>0.4642857142857143</c:v>
                </c:pt>
                <c:pt idx="498">
                  <c:v>0.46245059288537549</c:v>
                </c:pt>
                <c:pt idx="499">
                  <c:v>0.46245059288537549</c:v>
                </c:pt>
                <c:pt idx="500">
                  <c:v>0.46062992125984253</c:v>
                </c:pt>
                <c:pt idx="501">
                  <c:v>0.46062992125984253</c:v>
                </c:pt>
                <c:pt idx="502">
                  <c:v>0.45882352941176469</c:v>
                </c:pt>
                <c:pt idx="503">
                  <c:v>0.4609375</c:v>
                </c:pt>
                <c:pt idx="504">
                  <c:v>0.4609375</c:v>
                </c:pt>
                <c:pt idx="505">
                  <c:v>0.45914396887159531</c:v>
                </c:pt>
                <c:pt idx="506">
                  <c:v>0.4573643410852713</c:v>
                </c:pt>
                <c:pt idx="507">
                  <c:v>0.4573643410852713</c:v>
                </c:pt>
                <c:pt idx="508">
                  <c:v>0.45945945945945948</c:v>
                </c:pt>
                <c:pt idx="509">
                  <c:v>0.45945945945945948</c:v>
                </c:pt>
                <c:pt idx="510">
                  <c:v>0.45945945945945948</c:v>
                </c:pt>
                <c:pt idx="511">
                  <c:v>0.45769230769230768</c:v>
                </c:pt>
                <c:pt idx="512">
                  <c:v>0.45769230769230768</c:v>
                </c:pt>
                <c:pt idx="513">
                  <c:v>0.45769230769230768</c:v>
                </c:pt>
                <c:pt idx="514">
                  <c:v>0.45593869731800768</c:v>
                </c:pt>
                <c:pt idx="515">
                  <c:v>0.45419847328244273</c:v>
                </c:pt>
                <c:pt idx="516">
                  <c:v>0.45627376425855515</c:v>
                </c:pt>
                <c:pt idx="517">
                  <c:v>0.45833333333333331</c:v>
                </c:pt>
                <c:pt idx="518">
                  <c:v>0.45833333333333331</c:v>
                </c:pt>
                <c:pt idx="519">
                  <c:v>0.45833333333333331</c:v>
                </c:pt>
                <c:pt idx="520">
                  <c:v>0.46037735849056605</c:v>
                </c:pt>
                <c:pt idx="521">
                  <c:v>0.45864661654135336</c:v>
                </c:pt>
                <c:pt idx="522">
                  <c:v>0.45692883895131087</c:v>
                </c:pt>
                <c:pt idx="523">
                  <c:v>0.45692883895131087</c:v>
                </c:pt>
                <c:pt idx="524">
                  <c:v>0.45692883895131087</c:v>
                </c:pt>
                <c:pt idx="525">
                  <c:v>0.45895522388059701</c:v>
                </c:pt>
                <c:pt idx="526">
                  <c:v>0.45895522388059701</c:v>
                </c:pt>
                <c:pt idx="527">
                  <c:v>0.45895522388059701</c:v>
                </c:pt>
                <c:pt idx="528">
                  <c:v>0.45895522388059701</c:v>
                </c:pt>
                <c:pt idx="529">
                  <c:v>0.45895522388059701</c:v>
                </c:pt>
                <c:pt idx="530">
                  <c:v>0.45724907063197023</c:v>
                </c:pt>
                <c:pt idx="531">
                  <c:v>0.45724907063197023</c:v>
                </c:pt>
                <c:pt idx="532">
                  <c:v>0.45724907063197023</c:v>
                </c:pt>
                <c:pt idx="533">
                  <c:v>0.45724907063197023</c:v>
                </c:pt>
                <c:pt idx="534">
                  <c:v>0.45555555555555555</c:v>
                </c:pt>
                <c:pt idx="535">
                  <c:v>0.45555555555555555</c:v>
                </c:pt>
                <c:pt idx="536">
                  <c:v>0.45387453874538747</c:v>
                </c:pt>
                <c:pt idx="537">
                  <c:v>0.45220588235294118</c:v>
                </c:pt>
                <c:pt idx="538">
                  <c:v>0.45054945054945056</c:v>
                </c:pt>
                <c:pt idx="539">
                  <c:v>0.45255474452554745</c:v>
                </c:pt>
                <c:pt idx="540">
                  <c:v>0.45090909090909093</c:v>
                </c:pt>
                <c:pt idx="541">
                  <c:v>0.44927536231884058</c:v>
                </c:pt>
                <c:pt idx="542">
                  <c:v>0.44927536231884058</c:v>
                </c:pt>
                <c:pt idx="543">
                  <c:v>0.44927536231884058</c:v>
                </c:pt>
                <c:pt idx="544">
                  <c:v>0.44765342960288806</c:v>
                </c:pt>
                <c:pt idx="545">
                  <c:v>0.44765342960288806</c:v>
                </c:pt>
                <c:pt idx="546">
                  <c:v>0.44765342960288806</c:v>
                </c:pt>
                <c:pt idx="547">
                  <c:v>0.4460431654676259</c:v>
                </c:pt>
                <c:pt idx="548">
                  <c:v>0.4460431654676259</c:v>
                </c:pt>
                <c:pt idx="549">
                  <c:v>0.4460431654676259</c:v>
                </c:pt>
                <c:pt idx="550">
                  <c:v>0.44802867383512546</c:v>
                </c:pt>
                <c:pt idx="551">
                  <c:v>0.44802867383512546</c:v>
                </c:pt>
                <c:pt idx="552">
                  <c:v>0.45</c:v>
                </c:pt>
                <c:pt idx="553">
                  <c:v>0.45</c:v>
                </c:pt>
                <c:pt idx="554">
                  <c:v>0.45</c:v>
                </c:pt>
                <c:pt idx="555">
                  <c:v>0.44839857651245552</c:v>
                </c:pt>
                <c:pt idx="556">
                  <c:v>0.44680851063829785</c:v>
                </c:pt>
                <c:pt idx="557">
                  <c:v>0.44680851063829785</c:v>
                </c:pt>
                <c:pt idx="558">
                  <c:v>0.44522968197879859</c:v>
                </c:pt>
                <c:pt idx="559">
                  <c:v>0.44366197183098594</c:v>
                </c:pt>
                <c:pt idx="560">
                  <c:v>0.44210526315789472</c:v>
                </c:pt>
                <c:pt idx="561">
                  <c:v>0.44210526315789472</c:v>
                </c:pt>
                <c:pt idx="562">
                  <c:v>0.44210526315789472</c:v>
                </c:pt>
                <c:pt idx="563">
                  <c:v>0.44055944055944057</c:v>
                </c:pt>
                <c:pt idx="564">
                  <c:v>0.44055944055944057</c:v>
                </c:pt>
                <c:pt idx="565">
                  <c:v>0.44055944055944057</c:v>
                </c:pt>
                <c:pt idx="566">
                  <c:v>0.44055944055944057</c:v>
                </c:pt>
                <c:pt idx="567">
                  <c:v>0.43902439024390244</c:v>
                </c:pt>
                <c:pt idx="568">
                  <c:v>0.4375</c:v>
                </c:pt>
                <c:pt idx="569">
                  <c:v>0.43598615916955019</c:v>
                </c:pt>
                <c:pt idx="570">
                  <c:v>0.43598615916955019</c:v>
                </c:pt>
                <c:pt idx="571">
                  <c:v>0.43598615916955019</c:v>
                </c:pt>
                <c:pt idx="572">
                  <c:v>0.43598615916955019</c:v>
                </c:pt>
                <c:pt idx="573">
                  <c:v>0.43448275862068964</c:v>
                </c:pt>
                <c:pt idx="574">
                  <c:v>0.4329896907216495</c:v>
                </c:pt>
                <c:pt idx="575">
                  <c:v>0.4315068493150685</c:v>
                </c:pt>
                <c:pt idx="576">
                  <c:v>0.4315068493150685</c:v>
                </c:pt>
                <c:pt idx="577">
                  <c:v>0.43344709897610922</c:v>
                </c:pt>
                <c:pt idx="578">
                  <c:v>0.43344709897610922</c:v>
                </c:pt>
                <c:pt idx="579">
                  <c:v>0.43537414965986393</c:v>
                </c:pt>
                <c:pt idx="580">
                  <c:v>0.43537414965986393</c:v>
                </c:pt>
                <c:pt idx="581">
                  <c:v>0.43389830508474575</c:v>
                </c:pt>
                <c:pt idx="582">
                  <c:v>0.43243243243243246</c:v>
                </c:pt>
                <c:pt idx="583">
                  <c:v>0.43097643097643096</c:v>
                </c:pt>
                <c:pt idx="584">
                  <c:v>0.43097643097643096</c:v>
                </c:pt>
                <c:pt idx="585">
                  <c:v>0.43288590604026844</c:v>
                </c:pt>
                <c:pt idx="586">
                  <c:v>0.43288590604026844</c:v>
                </c:pt>
                <c:pt idx="587">
                  <c:v>0.43143812709030099</c:v>
                </c:pt>
                <c:pt idx="588">
                  <c:v>0.43333333333333335</c:v>
                </c:pt>
                <c:pt idx="589">
                  <c:v>0.43333333333333335</c:v>
                </c:pt>
                <c:pt idx="590">
                  <c:v>0.43333333333333335</c:v>
                </c:pt>
                <c:pt idx="591">
                  <c:v>0.43333333333333335</c:v>
                </c:pt>
                <c:pt idx="592">
                  <c:v>0.43333333333333335</c:v>
                </c:pt>
                <c:pt idx="593">
                  <c:v>0.43333333333333335</c:v>
                </c:pt>
                <c:pt idx="594">
                  <c:v>0.43521594684385384</c:v>
                </c:pt>
                <c:pt idx="595">
                  <c:v>0.4370860927152318</c:v>
                </c:pt>
                <c:pt idx="596">
                  <c:v>0.43564356435643564</c:v>
                </c:pt>
                <c:pt idx="597">
                  <c:v>0.43564356435643564</c:v>
                </c:pt>
                <c:pt idx="598">
                  <c:v>0.43564356435643564</c:v>
                </c:pt>
                <c:pt idx="599">
                  <c:v>0.43564356435643564</c:v>
                </c:pt>
                <c:pt idx="600">
                  <c:v>0.4375</c:v>
                </c:pt>
                <c:pt idx="601">
                  <c:v>0.4375</c:v>
                </c:pt>
                <c:pt idx="602">
                  <c:v>0.4375</c:v>
                </c:pt>
                <c:pt idx="603">
                  <c:v>0.4375</c:v>
                </c:pt>
                <c:pt idx="604">
                  <c:v>0.43606557377049182</c:v>
                </c:pt>
                <c:pt idx="605">
                  <c:v>0.43606557377049182</c:v>
                </c:pt>
                <c:pt idx="606">
                  <c:v>0.43606557377049182</c:v>
                </c:pt>
                <c:pt idx="607">
                  <c:v>0.43790849673202614</c:v>
                </c:pt>
                <c:pt idx="608">
                  <c:v>0.43790849673202614</c:v>
                </c:pt>
                <c:pt idx="609">
                  <c:v>0.43973941368078173</c:v>
                </c:pt>
                <c:pt idx="610">
                  <c:v>0.43973941368078173</c:v>
                </c:pt>
                <c:pt idx="611">
                  <c:v>0.43831168831168832</c:v>
                </c:pt>
                <c:pt idx="612">
                  <c:v>0.44012944983818769</c:v>
                </c:pt>
                <c:pt idx="613">
                  <c:v>0.44193548387096776</c:v>
                </c:pt>
                <c:pt idx="614">
                  <c:v>0.44051446945337619</c:v>
                </c:pt>
                <c:pt idx="615">
                  <c:v>0.44051446945337619</c:v>
                </c:pt>
                <c:pt idx="616">
                  <c:v>0.4391025641025641</c:v>
                </c:pt>
                <c:pt idx="617">
                  <c:v>0.4391025641025641</c:v>
                </c:pt>
                <c:pt idx="618">
                  <c:v>0.4391025641025641</c:v>
                </c:pt>
                <c:pt idx="619">
                  <c:v>0.4391025641025641</c:v>
                </c:pt>
                <c:pt idx="620">
                  <c:v>0.44089456869009586</c:v>
                </c:pt>
                <c:pt idx="621">
                  <c:v>0.4426751592356688</c:v>
                </c:pt>
                <c:pt idx="622">
                  <c:v>0.4426751592356688</c:v>
                </c:pt>
                <c:pt idx="623">
                  <c:v>0.4426751592356688</c:v>
                </c:pt>
                <c:pt idx="624">
                  <c:v>0.44126984126984126</c:v>
                </c:pt>
                <c:pt idx="625">
                  <c:v>0.44126984126984126</c:v>
                </c:pt>
                <c:pt idx="626">
                  <c:v>0.439873417721519</c:v>
                </c:pt>
                <c:pt idx="627">
                  <c:v>0.439873417721519</c:v>
                </c:pt>
                <c:pt idx="628">
                  <c:v>0.439873417721519</c:v>
                </c:pt>
                <c:pt idx="629">
                  <c:v>0.439873417721519</c:v>
                </c:pt>
                <c:pt idx="630">
                  <c:v>0.439873417721519</c:v>
                </c:pt>
                <c:pt idx="631">
                  <c:v>0.439873417721519</c:v>
                </c:pt>
                <c:pt idx="632">
                  <c:v>0.439873417721519</c:v>
                </c:pt>
                <c:pt idx="633">
                  <c:v>0.43848580441640378</c:v>
                </c:pt>
                <c:pt idx="634">
                  <c:v>0.43848580441640378</c:v>
                </c:pt>
                <c:pt idx="635">
                  <c:v>0.44025157232704404</c:v>
                </c:pt>
                <c:pt idx="636">
                  <c:v>0.43887147335423199</c:v>
                </c:pt>
                <c:pt idx="637">
                  <c:v>0.44062499999999999</c:v>
                </c:pt>
                <c:pt idx="638">
                  <c:v>0.44062499999999999</c:v>
                </c:pt>
                <c:pt idx="639">
                  <c:v>0.44062499999999999</c:v>
                </c:pt>
                <c:pt idx="640">
                  <c:v>0.44062499999999999</c:v>
                </c:pt>
                <c:pt idx="641">
                  <c:v>0.44062499999999999</c:v>
                </c:pt>
                <c:pt idx="642">
                  <c:v>0.44062499999999999</c:v>
                </c:pt>
                <c:pt idx="643">
                  <c:v>0.43925233644859812</c:v>
                </c:pt>
                <c:pt idx="644">
                  <c:v>0.43925233644859812</c:v>
                </c:pt>
                <c:pt idx="645">
                  <c:v>0.43925233644859812</c:v>
                </c:pt>
                <c:pt idx="646">
                  <c:v>0.43788819875776397</c:v>
                </c:pt>
                <c:pt idx="647">
                  <c:v>0.43962848297213625</c:v>
                </c:pt>
                <c:pt idx="648">
                  <c:v>0.43962848297213625</c:v>
                </c:pt>
                <c:pt idx="649">
                  <c:v>0.44135802469135804</c:v>
                </c:pt>
                <c:pt idx="650">
                  <c:v>0.44135802469135804</c:v>
                </c:pt>
                <c:pt idx="651">
                  <c:v>0.44</c:v>
                </c:pt>
                <c:pt idx="652">
                  <c:v>0.43865030674846628</c:v>
                </c:pt>
                <c:pt idx="653">
                  <c:v>0.43730886850152906</c:v>
                </c:pt>
                <c:pt idx="654">
                  <c:v>0.43730886850152906</c:v>
                </c:pt>
                <c:pt idx="655">
                  <c:v>0.43597560975609756</c:v>
                </c:pt>
                <c:pt idx="656">
                  <c:v>0.43768996960486323</c:v>
                </c:pt>
                <c:pt idx="657">
                  <c:v>0.43636363636363634</c:v>
                </c:pt>
                <c:pt idx="658">
                  <c:v>0.43636363636363634</c:v>
                </c:pt>
                <c:pt idx="659">
                  <c:v>0.43504531722054379</c:v>
                </c:pt>
                <c:pt idx="660">
                  <c:v>0.43373493975903615</c:v>
                </c:pt>
                <c:pt idx="661">
                  <c:v>0.43373493975903615</c:v>
                </c:pt>
                <c:pt idx="662">
                  <c:v>0.43243243243243246</c:v>
                </c:pt>
                <c:pt idx="663">
                  <c:v>0.43243243243243246</c:v>
                </c:pt>
                <c:pt idx="664">
                  <c:v>0.43243243243243246</c:v>
                </c:pt>
                <c:pt idx="665">
                  <c:v>0.43413173652694609</c:v>
                </c:pt>
                <c:pt idx="666">
                  <c:v>0.43582089552238806</c:v>
                </c:pt>
                <c:pt idx="667">
                  <c:v>0.43582089552238806</c:v>
                </c:pt>
                <c:pt idx="668">
                  <c:v>0.4375</c:v>
                </c:pt>
                <c:pt idx="669">
                  <c:v>0.43620178041543028</c:v>
                </c:pt>
                <c:pt idx="670">
                  <c:v>0.43620178041543028</c:v>
                </c:pt>
                <c:pt idx="671">
                  <c:v>0.43620178041543028</c:v>
                </c:pt>
                <c:pt idx="672">
                  <c:v>0.43620178041543028</c:v>
                </c:pt>
                <c:pt idx="673">
                  <c:v>0.4349112426035503</c:v>
                </c:pt>
                <c:pt idx="674">
                  <c:v>0.4349112426035503</c:v>
                </c:pt>
                <c:pt idx="675">
                  <c:v>0.4336283185840708</c:v>
                </c:pt>
                <c:pt idx="676">
                  <c:v>0.43235294117647061</c:v>
                </c:pt>
                <c:pt idx="677">
                  <c:v>0.43235294117647061</c:v>
                </c:pt>
                <c:pt idx="678">
                  <c:v>0.43401759530791789</c:v>
                </c:pt>
                <c:pt idx="679">
                  <c:v>0.43401759530791789</c:v>
                </c:pt>
                <c:pt idx="680">
                  <c:v>0.43274853801169588</c:v>
                </c:pt>
                <c:pt idx="681">
                  <c:v>0.43274853801169588</c:v>
                </c:pt>
                <c:pt idx="682">
                  <c:v>0.43148688046647232</c:v>
                </c:pt>
                <c:pt idx="683">
                  <c:v>0.43148688046647232</c:v>
                </c:pt>
                <c:pt idx="684">
                  <c:v>0.43148688046647232</c:v>
                </c:pt>
                <c:pt idx="685">
                  <c:v>0.43148688046647232</c:v>
                </c:pt>
                <c:pt idx="686">
                  <c:v>0.43148688046647232</c:v>
                </c:pt>
                <c:pt idx="687">
                  <c:v>0.43023255813953487</c:v>
                </c:pt>
                <c:pt idx="688">
                  <c:v>0.43188405797101448</c:v>
                </c:pt>
                <c:pt idx="689">
                  <c:v>0.430635838150289</c:v>
                </c:pt>
                <c:pt idx="690">
                  <c:v>0.430635838150289</c:v>
                </c:pt>
                <c:pt idx="691">
                  <c:v>0.430635838150289</c:v>
                </c:pt>
                <c:pt idx="692">
                  <c:v>0.42939481268011526</c:v>
                </c:pt>
                <c:pt idx="693">
                  <c:v>0.42816091954022989</c:v>
                </c:pt>
                <c:pt idx="694">
                  <c:v>0.42693409742120342</c:v>
                </c:pt>
                <c:pt idx="695">
                  <c:v>0.42571428571428571</c:v>
                </c:pt>
                <c:pt idx="696">
                  <c:v>0.42735042735042733</c:v>
                </c:pt>
                <c:pt idx="697">
                  <c:v>0.42735042735042733</c:v>
                </c:pt>
                <c:pt idx="698">
                  <c:v>0.42735042735042733</c:v>
                </c:pt>
                <c:pt idx="699">
                  <c:v>0.42897727272727271</c:v>
                </c:pt>
                <c:pt idx="700">
                  <c:v>0.42897727272727271</c:v>
                </c:pt>
                <c:pt idx="701">
                  <c:v>0.43059490084985835</c:v>
                </c:pt>
                <c:pt idx="702">
                  <c:v>0.43059490084985835</c:v>
                </c:pt>
                <c:pt idx="703">
                  <c:v>0.43220338983050849</c:v>
                </c:pt>
                <c:pt idx="704">
                  <c:v>0.43220338983050849</c:v>
                </c:pt>
                <c:pt idx="705">
                  <c:v>0.43098591549295773</c:v>
                </c:pt>
                <c:pt idx="706">
                  <c:v>0.43098591549295773</c:v>
                </c:pt>
                <c:pt idx="707">
                  <c:v>0.43258426966292135</c:v>
                </c:pt>
                <c:pt idx="708">
                  <c:v>0.43137254901960786</c:v>
                </c:pt>
                <c:pt idx="709">
                  <c:v>0.43296089385474862</c:v>
                </c:pt>
                <c:pt idx="710">
                  <c:v>0.43175487465181056</c:v>
                </c:pt>
                <c:pt idx="711">
                  <c:v>0.43055555555555558</c:v>
                </c:pt>
                <c:pt idx="712">
                  <c:v>0.4293628808864266</c:v>
                </c:pt>
                <c:pt idx="713">
                  <c:v>0.4293628808864266</c:v>
                </c:pt>
                <c:pt idx="714">
                  <c:v>0.4293628808864266</c:v>
                </c:pt>
                <c:pt idx="715">
                  <c:v>0.4293628808864266</c:v>
                </c:pt>
                <c:pt idx="716">
                  <c:v>0.42817679558011051</c:v>
                </c:pt>
                <c:pt idx="717">
                  <c:v>0.42975206611570249</c:v>
                </c:pt>
                <c:pt idx="718">
                  <c:v>0.42857142857142855</c:v>
                </c:pt>
                <c:pt idx="719">
                  <c:v>0.42739726027397262</c:v>
                </c:pt>
                <c:pt idx="720">
                  <c:v>0.42739726027397262</c:v>
                </c:pt>
                <c:pt idx="721">
                  <c:v>0.42739726027397262</c:v>
                </c:pt>
                <c:pt idx="722">
                  <c:v>0.42896174863387976</c:v>
                </c:pt>
                <c:pt idx="723">
                  <c:v>0.42779291553133514</c:v>
                </c:pt>
                <c:pt idx="724">
                  <c:v>0.42779291553133514</c:v>
                </c:pt>
                <c:pt idx="725">
                  <c:v>0.42779291553133514</c:v>
                </c:pt>
                <c:pt idx="726">
                  <c:v>0.4266304347826087</c:v>
                </c:pt>
                <c:pt idx="727">
                  <c:v>0.42547425474254741</c:v>
                </c:pt>
                <c:pt idx="728">
                  <c:v>0.42432432432432432</c:v>
                </c:pt>
                <c:pt idx="729">
                  <c:v>0.42432432432432432</c:v>
                </c:pt>
                <c:pt idx="730">
                  <c:v>0.42432432432432432</c:v>
                </c:pt>
                <c:pt idx="731">
                  <c:v>0.42432432432432432</c:v>
                </c:pt>
                <c:pt idx="732">
                  <c:v>0.42432432432432432</c:v>
                </c:pt>
                <c:pt idx="733">
                  <c:v>0.42432432432432432</c:v>
                </c:pt>
                <c:pt idx="734">
                  <c:v>0.42318059299191374</c:v>
                </c:pt>
                <c:pt idx="735">
                  <c:v>0.42473118279569894</c:v>
                </c:pt>
                <c:pt idx="736">
                  <c:v>0.42359249329758714</c:v>
                </c:pt>
                <c:pt idx="737">
                  <c:v>0.42245989304812837</c:v>
                </c:pt>
                <c:pt idx="738">
                  <c:v>0.42245989304812837</c:v>
                </c:pt>
                <c:pt idx="739">
                  <c:v>0.42133333333333334</c:v>
                </c:pt>
                <c:pt idx="740">
                  <c:v>0.42133333333333334</c:v>
                </c:pt>
                <c:pt idx="741">
                  <c:v>0.42133333333333334</c:v>
                </c:pt>
                <c:pt idx="742">
                  <c:v>0.42021276595744683</c:v>
                </c:pt>
                <c:pt idx="743">
                  <c:v>0.42021276595744683</c:v>
                </c:pt>
                <c:pt idx="744">
                  <c:v>0.42021276595744683</c:v>
                </c:pt>
                <c:pt idx="745">
                  <c:v>0.4217506631299735</c:v>
                </c:pt>
                <c:pt idx="746">
                  <c:v>0.4217506631299735</c:v>
                </c:pt>
                <c:pt idx="747">
                  <c:v>0.4217506631299735</c:v>
                </c:pt>
                <c:pt idx="748">
                  <c:v>0.4217506631299735</c:v>
                </c:pt>
                <c:pt idx="749">
                  <c:v>0.4217506631299735</c:v>
                </c:pt>
                <c:pt idx="750">
                  <c:v>0.4217506631299735</c:v>
                </c:pt>
                <c:pt idx="751">
                  <c:v>0.4217506631299735</c:v>
                </c:pt>
                <c:pt idx="752">
                  <c:v>0.42328042328042326</c:v>
                </c:pt>
                <c:pt idx="753">
                  <c:v>0.42328042328042326</c:v>
                </c:pt>
                <c:pt idx="754">
                  <c:v>0.42328042328042326</c:v>
                </c:pt>
                <c:pt idx="755">
                  <c:v>0.42328042328042326</c:v>
                </c:pt>
                <c:pt idx="756">
                  <c:v>0.42480211081794195</c:v>
                </c:pt>
                <c:pt idx="757">
                  <c:v>0.42368421052631577</c:v>
                </c:pt>
                <c:pt idx="758">
                  <c:v>0.42368421052631577</c:v>
                </c:pt>
                <c:pt idx="759">
                  <c:v>0.4225721784776903</c:v>
                </c:pt>
                <c:pt idx="760">
                  <c:v>0.4225721784776903</c:v>
                </c:pt>
                <c:pt idx="761">
                  <c:v>0.42408376963350786</c:v>
                </c:pt>
                <c:pt idx="762">
                  <c:v>0.4255874673629243</c:v>
                </c:pt>
                <c:pt idx="763">
                  <c:v>0.4255874673629243</c:v>
                </c:pt>
                <c:pt idx="764">
                  <c:v>0.4255874673629243</c:v>
                </c:pt>
                <c:pt idx="765">
                  <c:v>0.42708333333333331</c:v>
                </c:pt>
                <c:pt idx="766">
                  <c:v>0.42708333333333331</c:v>
                </c:pt>
                <c:pt idx="767">
                  <c:v>0.42857142857142855</c:v>
                </c:pt>
                <c:pt idx="768">
                  <c:v>0.42746113989637308</c:v>
                </c:pt>
                <c:pt idx="769">
                  <c:v>0.42746113989637308</c:v>
                </c:pt>
                <c:pt idx="770">
                  <c:v>0.42746113989637308</c:v>
                </c:pt>
                <c:pt idx="771">
                  <c:v>0.4289405684754522</c:v>
                </c:pt>
                <c:pt idx="772">
                  <c:v>0.42783505154639173</c:v>
                </c:pt>
                <c:pt idx="773">
                  <c:v>0.42673521850899743</c:v>
                </c:pt>
                <c:pt idx="774">
                  <c:v>0.42673521850899743</c:v>
                </c:pt>
                <c:pt idx="775">
                  <c:v>0.42673521850899743</c:v>
                </c:pt>
                <c:pt idx="776">
                  <c:v>0.42673521850899743</c:v>
                </c:pt>
                <c:pt idx="777">
                  <c:v>0.42673521850899743</c:v>
                </c:pt>
                <c:pt idx="778">
                  <c:v>0.42820512820512818</c:v>
                </c:pt>
                <c:pt idx="779">
                  <c:v>0.42966751918158569</c:v>
                </c:pt>
                <c:pt idx="780">
                  <c:v>0.42966751918158569</c:v>
                </c:pt>
                <c:pt idx="781">
                  <c:v>0.42857142857142855</c:v>
                </c:pt>
                <c:pt idx="782">
                  <c:v>0.43002544529262088</c:v>
                </c:pt>
                <c:pt idx="783">
                  <c:v>0.43002544529262088</c:v>
                </c:pt>
                <c:pt idx="784">
                  <c:v>0.43147208121827413</c:v>
                </c:pt>
                <c:pt idx="785">
                  <c:v>0.43147208121827413</c:v>
                </c:pt>
                <c:pt idx="786">
                  <c:v>0.43037974683544306</c:v>
                </c:pt>
                <c:pt idx="787">
                  <c:v>0.43181818181818182</c:v>
                </c:pt>
                <c:pt idx="788">
                  <c:v>0.43181818181818182</c:v>
                </c:pt>
                <c:pt idx="789">
                  <c:v>0.43324937027707811</c:v>
                </c:pt>
                <c:pt idx="790">
                  <c:v>0.43216080402010049</c:v>
                </c:pt>
                <c:pt idx="791">
                  <c:v>0.43107769423558895</c:v>
                </c:pt>
                <c:pt idx="792">
                  <c:v>0.43107769423558895</c:v>
                </c:pt>
                <c:pt idx="793">
                  <c:v>0.43107769423558895</c:v>
                </c:pt>
                <c:pt idx="794">
                  <c:v>0.4325</c:v>
                </c:pt>
                <c:pt idx="795">
                  <c:v>0.43391521197007482</c:v>
                </c:pt>
                <c:pt idx="796">
                  <c:v>0.43532338308457713</c:v>
                </c:pt>
                <c:pt idx="797">
                  <c:v>0.43532338308457713</c:v>
                </c:pt>
                <c:pt idx="798">
                  <c:v>0.43672456575682383</c:v>
                </c:pt>
                <c:pt idx="799">
                  <c:v>0.43672456575682383</c:v>
                </c:pt>
                <c:pt idx="800">
                  <c:v>0.43672456575682383</c:v>
                </c:pt>
                <c:pt idx="801">
                  <c:v>0.43672456575682383</c:v>
                </c:pt>
                <c:pt idx="802">
                  <c:v>0.43564356435643564</c:v>
                </c:pt>
                <c:pt idx="803">
                  <c:v>0.43703703703703706</c:v>
                </c:pt>
                <c:pt idx="804">
                  <c:v>0.43703703703703706</c:v>
                </c:pt>
                <c:pt idx="805">
                  <c:v>0.43842364532019706</c:v>
                </c:pt>
                <c:pt idx="806">
                  <c:v>0.43842364532019706</c:v>
                </c:pt>
                <c:pt idx="807">
                  <c:v>0.43734643734643736</c:v>
                </c:pt>
                <c:pt idx="808">
                  <c:v>0.43734643734643736</c:v>
                </c:pt>
                <c:pt idx="809">
                  <c:v>0.43734643734643736</c:v>
                </c:pt>
                <c:pt idx="810">
                  <c:v>0.43734643734643736</c:v>
                </c:pt>
                <c:pt idx="811">
                  <c:v>0.43627450980392157</c:v>
                </c:pt>
                <c:pt idx="812">
                  <c:v>0.43627450980392157</c:v>
                </c:pt>
                <c:pt idx="813">
                  <c:v>0.43765281173594134</c:v>
                </c:pt>
                <c:pt idx="814">
                  <c:v>0.43658536585365854</c:v>
                </c:pt>
                <c:pt idx="815">
                  <c:v>0.43795620437956206</c:v>
                </c:pt>
                <c:pt idx="816">
                  <c:v>0.43795620437956206</c:v>
                </c:pt>
                <c:pt idx="817">
                  <c:v>0.43795620437956206</c:v>
                </c:pt>
                <c:pt idx="818">
                  <c:v>0.43689320388349512</c:v>
                </c:pt>
                <c:pt idx="819">
                  <c:v>0.43825665859564167</c:v>
                </c:pt>
                <c:pt idx="820">
                  <c:v>0.43961352657004832</c:v>
                </c:pt>
                <c:pt idx="821">
                  <c:v>0.43961352657004832</c:v>
                </c:pt>
                <c:pt idx="822">
                  <c:v>0.43961352657004832</c:v>
                </c:pt>
                <c:pt idx="823">
                  <c:v>0.43961352657004832</c:v>
                </c:pt>
                <c:pt idx="824">
                  <c:v>0.43961352657004832</c:v>
                </c:pt>
                <c:pt idx="825">
                  <c:v>0.43961352657004832</c:v>
                </c:pt>
                <c:pt idx="826">
                  <c:v>0.43961352657004832</c:v>
                </c:pt>
                <c:pt idx="827">
                  <c:v>0.44096385542168676</c:v>
                </c:pt>
                <c:pt idx="828">
                  <c:v>0.44096385542168676</c:v>
                </c:pt>
                <c:pt idx="829">
                  <c:v>0.44230769230769229</c:v>
                </c:pt>
                <c:pt idx="830">
                  <c:v>0.44124700239808151</c:v>
                </c:pt>
                <c:pt idx="831">
                  <c:v>0.44258373205741625</c:v>
                </c:pt>
                <c:pt idx="832">
                  <c:v>0.44258373205741625</c:v>
                </c:pt>
                <c:pt idx="833">
                  <c:v>0.441527446300716</c:v>
                </c:pt>
                <c:pt idx="834">
                  <c:v>0.44047619047619047</c:v>
                </c:pt>
                <c:pt idx="835">
                  <c:v>0.44180522565320662</c:v>
                </c:pt>
                <c:pt idx="836">
                  <c:v>0.44180522565320662</c:v>
                </c:pt>
                <c:pt idx="837">
                  <c:v>0.44075829383886256</c:v>
                </c:pt>
                <c:pt idx="838">
                  <c:v>0.44075829383886256</c:v>
                </c:pt>
                <c:pt idx="839">
                  <c:v>0.44075829383886256</c:v>
                </c:pt>
                <c:pt idx="840">
                  <c:v>0.44075829383886256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Sheet1!$E$1</c:f>
              <c:strCache>
                <c:ptCount val="1"/>
                <c:pt idx="0">
                  <c:v>Saline</c:v>
                </c:pt>
              </c:strCache>
            </c:strRef>
          </c:tx>
          <c:spPr>
            <a:ln w="19050" cap="rnd">
              <a:solidFill>
                <a:srgbClr val="00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3399"/>
              </a:solidFill>
              <a:ln w="9525">
                <a:solidFill>
                  <a:srgbClr val="003399"/>
                </a:solidFill>
              </a:ln>
              <a:effectLst/>
            </c:spPr>
          </c:marker>
          <c:xVal>
            <c:numRef>
              <c:f>Sheet1!$A$2:$A$843</c:f>
              <c:numCache>
                <c:formatCode>General</c:formatCode>
                <c:ptCount val="84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</c:numCache>
            </c:numRef>
          </c:xVal>
          <c:yVal>
            <c:numRef>
              <c:f>Sheet1!$E$2:$E$843</c:f>
              <c:numCache>
                <c:formatCode>General</c:formatCode>
                <c:ptCount val="842"/>
                <c:pt idx="10">
                  <c:v>0.2</c:v>
                </c:pt>
                <c:pt idx="11">
                  <c:v>0.33333333333333331</c:v>
                </c:pt>
                <c:pt idx="12">
                  <c:v>0.42857142857142855</c:v>
                </c:pt>
                <c:pt idx="13">
                  <c:v>0.375</c:v>
                </c:pt>
                <c:pt idx="14">
                  <c:v>0.375</c:v>
                </c:pt>
                <c:pt idx="15">
                  <c:v>0.375</c:v>
                </c:pt>
                <c:pt idx="16">
                  <c:v>0.375</c:v>
                </c:pt>
                <c:pt idx="17">
                  <c:v>0.375</c:v>
                </c:pt>
                <c:pt idx="18">
                  <c:v>0.375</c:v>
                </c:pt>
                <c:pt idx="19">
                  <c:v>0.375</c:v>
                </c:pt>
                <c:pt idx="20">
                  <c:v>0.375</c:v>
                </c:pt>
                <c:pt idx="21">
                  <c:v>0.375</c:v>
                </c:pt>
                <c:pt idx="22">
                  <c:v>0.33333333333333331</c:v>
                </c:pt>
                <c:pt idx="23">
                  <c:v>0.33333333333333331</c:v>
                </c:pt>
                <c:pt idx="24">
                  <c:v>0.3</c:v>
                </c:pt>
                <c:pt idx="25">
                  <c:v>0.27272727272727271</c:v>
                </c:pt>
                <c:pt idx="26">
                  <c:v>0.25</c:v>
                </c:pt>
                <c:pt idx="27">
                  <c:v>0.23076923076923078</c:v>
                </c:pt>
                <c:pt idx="28">
                  <c:v>0.21428571428571427</c:v>
                </c:pt>
                <c:pt idx="29">
                  <c:v>0.21428571428571427</c:v>
                </c:pt>
                <c:pt idx="30">
                  <c:v>0.26666666666666666</c:v>
                </c:pt>
                <c:pt idx="31">
                  <c:v>0.3125</c:v>
                </c:pt>
                <c:pt idx="32">
                  <c:v>0.29411764705882354</c:v>
                </c:pt>
                <c:pt idx="33">
                  <c:v>0.33333333333333331</c:v>
                </c:pt>
                <c:pt idx="34">
                  <c:v>0.31578947368421051</c:v>
                </c:pt>
                <c:pt idx="35">
                  <c:v>0.31578947368421051</c:v>
                </c:pt>
                <c:pt idx="36">
                  <c:v>0.31578947368421051</c:v>
                </c:pt>
                <c:pt idx="37">
                  <c:v>0.31578947368421051</c:v>
                </c:pt>
                <c:pt idx="38">
                  <c:v>0.3</c:v>
                </c:pt>
                <c:pt idx="39">
                  <c:v>0.33333333333333331</c:v>
                </c:pt>
                <c:pt idx="40">
                  <c:v>0.31818181818181818</c:v>
                </c:pt>
                <c:pt idx="41">
                  <c:v>0.31818181818181818</c:v>
                </c:pt>
                <c:pt idx="42">
                  <c:v>0.31818181818181818</c:v>
                </c:pt>
                <c:pt idx="43">
                  <c:v>0.30434782608695654</c:v>
                </c:pt>
                <c:pt idx="44">
                  <c:v>0.30434782608695654</c:v>
                </c:pt>
                <c:pt idx="45">
                  <c:v>0.30434782608695654</c:v>
                </c:pt>
                <c:pt idx="46">
                  <c:v>0.29166666666666669</c:v>
                </c:pt>
                <c:pt idx="47">
                  <c:v>0.28000000000000003</c:v>
                </c:pt>
                <c:pt idx="48">
                  <c:v>0.26923076923076922</c:v>
                </c:pt>
                <c:pt idx="49">
                  <c:v>0.26923076923076922</c:v>
                </c:pt>
                <c:pt idx="50">
                  <c:v>0.26923076923076922</c:v>
                </c:pt>
                <c:pt idx="51">
                  <c:v>0.25925925925925924</c:v>
                </c:pt>
                <c:pt idx="52">
                  <c:v>0.25</c:v>
                </c:pt>
                <c:pt idx="53">
                  <c:v>0.25</c:v>
                </c:pt>
                <c:pt idx="54">
                  <c:v>0.2413793103448276</c:v>
                </c:pt>
                <c:pt idx="55">
                  <c:v>0.2413793103448276</c:v>
                </c:pt>
                <c:pt idx="56">
                  <c:v>0.23333333333333334</c:v>
                </c:pt>
                <c:pt idx="57">
                  <c:v>0.23333333333333334</c:v>
                </c:pt>
                <c:pt idx="58">
                  <c:v>0.23333333333333334</c:v>
                </c:pt>
                <c:pt idx="59">
                  <c:v>0.23333333333333334</c:v>
                </c:pt>
                <c:pt idx="60">
                  <c:v>0.25806451612903225</c:v>
                </c:pt>
                <c:pt idx="61">
                  <c:v>0.25806451612903225</c:v>
                </c:pt>
                <c:pt idx="62">
                  <c:v>0.25806451612903225</c:v>
                </c:pt>
                <c:pt idx="63">
                  <c:v>0.25806451612903225</c:v>
                </c:pt>
                <c:pt idx="64">
                  <c:v>0.25</c:v>
                </c:pt>
                <c:pt idx="65">
                  <c:v>0.24242424242424243</c:v>
                </c:pt>
                <c:pt idx="66">
                  <c:v>0.23529411764705882</c:v>
                </c:pt>
                <c:pt idx="67">
                  <c:v>0.22857142857142856</c:v>
                </c:pt>
                <c:pt idx="68">
                  <c:v>0.22222222222222221</c:v>
                </c:pt>
                <c:pt idx="69">
                  <c:v>0.24324324324324326</c:v>
                </c:pt>
                <c:pt idx="70">
                  <c:v>0.24324324324324326</c:v>
                </c:pt>
                <c:pt idx="71">
                  <c:v>0.24324324324324326</c:v>
                </c:pt>
                <c:pt idx="72">
                  <c:v>0.26315789473684209</c:v>
                </c:pt>
                <c:pt idx="73">
                  <c:v>0.26315789473684209</c:v>
                </c:pt>
                <c:pt idx="74">
                  <c:v>0.26315789473684209</c:v>
                </c:pt>
                <c:pt idx="75">
                  <c:v>0.25641025641025639</c:v>
                </c:pt>
                <c:pt idx="76">
                  <c:v>0.25641025641025639</c:v>
                </c:pt>
                <c:pt idx="77">
                  <c:v>0.25</c:v>
                </c:pt>
                <c:pt idx="78">
                  <c:v>0.25</c:v>
                </c:pt>
                <c:pt idx="79">
                  <c:v>0.25</c:v>
                </c:pt>
                <c:pt idx="80">
                  <c:v>0.25</c:v>
                </c:pt>
                <c:pt idx="81">
                  <c:v>0.25</c:v>
                </c:pt>
                <c:pt idx="82">
                  <c:v>0.26829268292682928</c:v>
                </c:pt>
                <c:pt idx="83">
                  <c:v>0.26829268292682928</c:v>
                </c:pt>
                <c:pt idx="84">
                  <c:v>0.26829268292682928</c:v>
                </c:pt>
                <c:pt idx="85">
                  <c:v>0.26190476190476192</c:v>
                </c:pt>
                <c:pt idx="86">
                  <c:v>0.27906976744186046</c:v>
                </c:pt>
                <c:pt idx="87">
                  <c:v>0.27906976744186046</c:v>
                </c:pt>
                <c:pt idx="88">
                  <c:v>0.29545454545454547</c:v>
                </c:pt>
                <c:pt idx="89">
                  <c:v>0.31111111111111112</c:v>
                </c:pt>
                <c:pt idx="90">
                  <c:v>0.31111111111111112</c:v>
                </c:pt>
                <c:pt idx="91">
                  <c:v>0.31111111111111112</c:v>
                </c:pt>
                <c:pt idx="92">
                  <c:v>0.30434782608695654</c:v>
                </c:pt>
                <c:pt idx="93">
                  <c:v>0.2978723404255319</c:v>
                </c:pt>
                <c:pt idx="94">
                  <c:v>0.2978723404255319</c:v>
                </c:pt>
                <c:pt idx="95">
                  <c:v>0.2978723404255319</c:v>
                </c:pt>
                <c:pt idx="96">
                  <c:v>0.3125</c:v>
                </c:pt>
                <c:pt idx="97">
                  <c:v>0.3125</c:v>
                </c:pt>
                <c:pt idx="98">
                  <c:v>0.32653061224489793</c:v>
                </c:pt>
                <c:pt idx="99">
                  <c:v>0.34</c:v>
                </c:pt>
                <c:pt idx="100">
                  <c:v>0.34</c:v>
                </c:pt>
                <c:pt idx="101">
                  <c:v>0.35294117647058826</c:v>
                </c:pt>
                <c:pt idx="102">
                  <c:v>0.35294117647058826</c:v>
                </c:pt>
                <c:pt idx="103">
                  <c:v>0.35294117647058826</c:v>
                </c:pt>
                <c:pt idx="104">
                  <c:v>0.35294117647058826</c:v>
                </c:pt>
                <c:pt idx="105">
                  <c:v>0.35294117647058826</c:v>
                </c:pt>
                <c:pt idx="106">
                  <c:v>0.36538461538461536</c:v>
                </c:pt>
                <c:pt idx="107">
                  <c:v>0.37735849056603776</c:v>
                </c:pt>
                <c:pt idx="108">
                  <c:v>0.37037037037037035</c:v>
                </c:pt>
                <c:pt idx="109">
                  <c:v>0.37037037037037035</c:v>
                </c:pt>
                <c:pt idx="110">
                  <c:v>0.37037037037037035</c:v>
                </c:pt>
                <c:pt idx="111">
                  <c:v>0.38181818181818183</c:v>
                </c:pt>
                <c:pt idx="112">
                  <c:v>0.38181818181818183</c:v>
                </c:pt>
                <c:pt idx="113">
                  <c:v>0.375</c:v>
                </c:pt>
                <c:pt idx="114">
                  <c:v>0.375</c:v>
                </c:pt>
                <c:pt idx="115">
                  <c:v>0.38596491228070173</c:v>
                </c:pt>
                <c:pt idx="116">
                  <c:v>0.38596491228070173</c:v>
                </c:pt>
                <c:pt idx="117">
                  <c:v>0.39655172413793105</c:v>
                </c:pt>
                <c:pt idx="118">
                  <c:v>0.39655172413793105</c:v>
                </c:pt>
                <c:pt idx="119">
                  <c:v>0.39655172413793105</c:v>
                </c:pt>
                <c:pt idx="120">
                  <c:v>0.38983050847457629</c:v>
                </c:pt>
                <c:pt idx="121">
                  <c:v>0.38983050847457629</c:v>
                </c:pt>
                <c:pt idx="122">
                  <c:v>0.38333333333333336</c:v>
                </c:pt>
                <c:pt idx="123">
                  <c:v>0.37704918032786883</c:v>
                </c:pt>
                <c:pt idx="124">
                  <c:v>0.37096774193548387</c:v>
                </c:pt>
                <c:pt idx="125">
                  <c:v>0.37096774193548387</c:v>
                </c:pt>
                <c:pt idx="126">
                  <c:v>0.37096774193548387</c:v>
                </c:pt>
                <c:pt idx="127">
                  <c:v>0.37096774193548387</c:v>
                </c:pt>
                <c:pt idx="128">
                  <c:v>0.38095238095238093</c:v>
                </c:pt>
                <c:pt idx="129">
                  <c:v>0.38095238095238093</c:v>
                </c:pt>
                <c:pt idx="130">
                  <c:v>0.38095238095238093</c:v>
                </c:pt>
                <c:pt idx="131">
                  <c:v>0.375</c:v>
                </c:pt>
                <c:pt idx="132">
                  <c:v>0.36923076923076925</c:v>
                </c:pt>
                <c:pt idx="133">
                  <c:v>0.36363636363636365</c:v>
                </c:pt>
                <c:pt idx="134">
                  <c:v>0.36363636363636365</c:v>
                </c:pt>
                <c:pt idx="135">
                  <c:v>0.36363636363636365</c:v>
                </c:pt>
                <c:pt idx="136">
                  <c:v>0.36363636363636365</c:v>
                </c:pt>
                <c:pt idx="137">
                  <c:v>0.36363636363636365</c:v>
                </c:pt>
                <c:pt idx="138">
                  <c:v>0.36363636363636365</c:v>
                </c:pt>
                <c:pt idx="139">
                  <c:v>0.37313432835820898</c:v>
                </c:pt>
                <c:pt idx="140">
                  <c:v>0.37313432835820898</c:v>
                </c:pt>
                <c:pt idx="141">
                  <c:v>0.38235294117647056</c:v>
                </c:pt>
                <c:pt idx="142">
                  <c:v>0.37681159420289856</c:v>
                </c:pt>
                <c:pt idx="143">
                  <c:v>0.37681159420289856</c:v>
                </c:pt>
                <c:pt idx="144">
                  <c:v>0.37681159420289856</c:v>
                </c:pt>
                <c:pt idx="145">
                  <c:v>0.37681159420289856</c:v>
                </c:pt>
                <c:pt idx="146">
                  <c:v>0.37681159420289856</c:v>
                </c:pt>
                <c:pt idx="147">
                  <c:v>0.37142857142857144</c:v>
                </c:pt>
                <c:pt idx="148">
                  <c:v>0.36619718309859156</c:v>
                </c:pt>
                <c:pt idx="149">
                  <c:v>0.36619718309859156</c:v>
                </c:pt>
                <c:pt idx="150">
                  <c:v>0.3611111111111111</c:v>
                </c:pt>
                <c:pt idx="151">
                  <c:v>0.3611111111111111</c:v>
                </c:pt>
                <c:pt idx="152">
                  <c:v>0.35616438356164382</c:v>
                </c:pt>
                <c:pt idx="153">
                  <c:v>0.35135135135135137</c:v>
                </c:pt>
                <c:pt idx="154">
                  <c:v>0.34666666666666668</c:v>
                </c:pt>
                <c:pt idx="155">
                  <c:v>0.34210526315789475</c:v>
                </c:pt>
                <c:pt idx="156">
                  <c:v>0.34210526315789475</c:v>
                </c:pt>
                <c:pt idx="157">
                  <c:v>0.33766233766233766</c:v>
                </c:pt>
                <c:pt idx="158">
                  <c:v>0.33766233766233766</c:v>
                </c:pt>
                <c:pt idx="159">
                  <c:v>0.33333333333333331</c:v>
                </c:pt>
                <c:pt idx="160">
                  <c:v>0.32911392405063289</c:v>
                </c:pt>
                <c:pt idx="161">
                  <c:v>0.32911392405063289</c:v>
                </c:pt>
                <c:pt idx="162">
                  <c:v>0.32500000000000001</c:v>
                </c:pt>
                <c:pt idx="163">
                  <c:v>0.32500000000000001</c:v>
                </c:pt>
                <c:pt idx="164">
                  <c:v>0.32500000000000001</c:v>
                </c:pt>
                <c:pt idx="165">
                  <c:v>0.32500000000000001</c:v>
                </c:pt>
                <c:pt idx="166">
                  <c:v>0.32500000000000001</c:v>
                </c:pt>
                <c:pt idx="167">
                  <c:v>0.32098765432098764</c:v>
                </c:pt>
                <c:pt idx="168">
                  <c:v>0.32098765432098764</c:v>
                </c:pt>
                <c:pt idx="169">
                  <c:v>0.32098765432098764</c:v>
                </c:pt>
                <c:pt idx="170">
                  <c:v>0.31707317073170732</c:v>
                </c:pt>
                <c:pt idx="171">
                  <c:v>0.3253012048192771</c:v>
                </c:pt>
                <c:pt idx="172">
                  <c:v>0.32142857142857145</c:v>
                </c:pt>
                <c:pt idx="173">
                  <c:v>0.31764705882352939</c:v>
                </c:pt>
                <c:pt idx="174">
                  <c:v>0.32558139534883723</c:v>
                </c:pt>
                <c:pt idx="175">
                  <c:v>0.32558139534883723</c:v>
                </c:pt>
                <c:pt idx="176">
                  <c:v>0.32558139534883723</c:v>
                </c:pt>
                <c:pt idx="177">
                  <c:v>0.32558139534883723</c:v>
                </c:pt>
                <c:pt idx="178">
                  <c:v>0.32183908045977011</c:v>
                </c:pt>
                <c:pt idx="179">
                  <c:v>0.32183908045977011</c:v>
                </c:pt>
                <c:pt idx="180">
                  <c:v>0.32183908045977011</c:v>
                </c:pt>
                <c:pt idx="181">
                  <c:v>0.32183908045977011</c:v>
                </c:pt>
                <c:pt idx="182">
                  <c:v>0.32954545454545453</c:v>
                </c:pt>
                <c:pt idx="183">
                  <c:v>0.33707865168539325</c:v>
                </c:pt>
                <c:pt idx="184">
                  <c:v>0.33707865168539325</c:v>
                </c:pt>
                <c:pt idx="185">
                  <c:v>0.33707865168539325</c:v>
                </c:pt>
                <c:pt idx="186">
                  <c:v>0.33707865168539325</c:v>
                </c:pt>
                <c:pt idx="187">
                  <c:v>0.33707865168539325</c:v>
                </c:pt>
                <c:pt idx="188">
                  <c:v>0.33707865168539325</c:v>
                </c:pt>
                <c:pt idx="189">
                  <c:v>0.33333333333333331</c:v>
                </c:pt>
                <c:pt idx="190">
                  <c:v>0.32967032967032966</c:v>
                </c:pt>
                <c:pt idx="191">
                  <c:v>0.32608695652173914</c:v>
                </c:pt>
                <c:pt idx="192">
                  <c:v>0.32608695652173914</c:v>
                </c:pt>
                <c:pt idx="193">
                  <c:v>0.32258064516129031</c:v>
                </c:pt>
                <c:pt idx="194">
                  <c:v>0.31914893617021278</c:v>
                </c:pt>
                <c:pt idx="195">
                  <c:v>0.31914893617021278</c:v>
                </c:pt>
                <c:pt idx="196">
                  <c:v>0.32631578947368423</c:v>
                </c:pt>
                <c:pt idx="197">
                  <c:v>0.32291666666666669</c:v>
                </c:pt>
                <c:pt idx="198">
                  <c:v>0.32291666666666669</c:v>
                </c:pt>
                <c:pt idx="199">
                  <c:v>0.32291666666666669</c:v>
                </c:pt>
                <c:pt idx="200">
                  <c:v>0.32989690721649484</c:v>
                </c:pt>
                <c:pt idx="201">
                  <c:v>0.32653061224489793</c:v>
                </c:pt>
                <c:pt idx="202">
                  <c:v>0.32323232323232326</c:v>
                </c:pt>
                <c:pt idx="203">
                  <c:v>0.32323232323232326</c:v>
                </c:pt>
                <c:pt idx="204">
                  <c:v>0.32323232323232326</c:v>
                </c:pt>
                <c:pt idx="205">
                  <c:v>0.32323232323232326</c:v>
                </c:pt>
                <c:pt idx="206">
                  <c:v>0.32323232323232326</c:v>
                </c:pt>
                <c:pt idx="207">
                  <c:v>0.32323232323232326</c:v>
                </c:pt>
                <c:pt idx="208">
                  <c:v>0.32</c:v>
                </c:pt>
                <c:pt idx="209">
                  <c:v>0.31683168316831684</c:v>
                </c:pt>
                <c:pt idx="210">
                  <c:v>0.31683168316831684</c:v>
                </c:pt>
                <c:pt idx="211">
                  <c:v>0.31683168316831684</c:v>
                </c:pt>
                <c:pt idx="212">
                  <c:v>0.31683168316831684</c:v>
                </c:pt>
                <c:pt idx="213">
                  <c:v>0.31683168316831684</c:v>
                </c:pt>
                <c:pt idx="214">
                  <c:v>0.3235294117647059</c:v>
                </c:pt>
                <c:pt idx="215">
                  <c:v>0.3235294117647059</c:v>
                </c:pt>
                <c:pt idx="216">
                  <c:v>0.3300970873786408</c:v>
                </c:pt>
                <c:pt idx="217">
                  <c:v>0.32692307692307693</c:v>
                </c:pt>
                <c:pt idx="218">
                  <c:v>0.32380952380952382</c:v>
                </c:pt>
                <c:pt idx="219">
                  <c:v>0.32075471698113206</c:v>
                </c:pt>
                <c:pt idx="220">
                  <c:v>0.32710280373831774</c:v>
                </c:pt>
                <c:pt idx="221">
                  <c:v>0.32710280373831774</c:v>
                </c:pt>
                <c:pt idx="222">
                  <c:v>0.33333333333333331</c:v>
                </c:pt>
                <c:pt idx="223">
                  <c:v>0.33333333333333331</c:v>
                </c:pt>
                <c:pt idx="224">
                  <c:v>0.33333333333333331</c:v>
                </c:pt>
                <c:pt idx="225">
                  <c:v>0.33333333333333331</c:v>
                </c:pt>
                <c:pt idx="226">
                  <c:v>0.33333333333333331</c:v>
                </c:pt>
                <c:pt idx="227">
                  <c:v>0.33333333333333331</c:v>
                </c:pt>
                <c:pt idx="228">
                  <c:v>0.33027522935779818</c:v>
                </c:pt>
                <c:pt idx="229">
                  <c:v>0.33027522935779818</c:v>
                </c:pt>
                <c:pt idx="230">
                  <c:v>0.33027522935779818</c:v>
                </c:pt>
                <c:pt idx="231">
                  <c:v>0.32727272727272727</c:v>
                </c:pt>
                <c:pt idx="232">
                  <c:v>0.32727272727272727</c:v>
                </c:pt>
                <c:pt idx="233">
                  <c:v>0.32432432432432434</c:v>
                </c:pt>
                <c:pt idx="234">
                  <c:v>0.32142857142857145</c:v>
                </c:pt>
                <c:pt idx="235">
                  <c:v>0.31858407079646017</c:v>
                </c:pt>
                <c:pt idx="236">
                  <c:v>0.31578947368421051</c:v>
                </c:pt>
                <c:pt idx="237">
                  <c:v>0.31578947368421051</c:v>
                </c:pt>
                <c:pt idx="238">
                  <c:v>0.31304347826086959</c:v>
                </c:pt>
                <c:pt idx="239">
                  <c:v>0.31304347826086959</c:v>
                </c:pt>
                <c:pt idx="240">
                  <c:v>0.31034482758620691</c:v>
                </c:pt>
                <c:pt idx="241">
                  <c:v>0.31623931623931623</c:v>
                </c:pt>
                <c:pt idx="242">
                  <c:v>0.3135593220338983</c:v>
                </c:pt>
                <c:pt idx="243">
                  <c:v>0.3135593220338983</c:v>
                </c:pt>
                <c:pt idx="244">
                  <c:v>0.3135593220338983</c:v>
                </c:pt>
                <c:pt idx="245">
                  <c:v>0.3135593220338983</c:v>
                </c:pt>
                <c:pt idx="246">
                  <c:v>0.3135593220338983</c:v>
                </c:pt>
                <c:pt idx="247">
                  <c:v>0.31092436974789917</c:v>
                </c:pt>
                <c:pt idx="248">
                  <c:v>0.31092436974789917</c:v>
                </c:pt>
                <c:pt idx="249">
                  <c:v>0.31092436974789917</c:v>
                </c:pt>
                <c:pt idx="250">
                  <c:v>0.30833333333333335</c:v>
                </c:pt>
                <c:pt idx="251">
                  <c:v>0.31404958677685951</c:v>
                </c:pt>
                <c:pt idx="252">
                  <c:v>0.31147540983606559</c:v>
                </c:pt>
                <c:pt idx="253">
                  <c:v>0.30894308943089432</c:v>
                </c:pt>
                <c:pt idx="254">
                  <c:v>0.30894308943089432</c:v>
                </c:pt>
                <c:pt idx="255">
                  <c:v>0.30894308943089432</c:v>
                </c:pt>
                <c:pt idx="256">
                  <c:v>0.31451612903225806</c:v>
                </c:pt>
                <c:pt idx="257">
                  <c:v>0.31451612903225806</c:v>
                </c:pt>
                <c:pt idx="258">
                  <c:v>0.31451612903225806</c:v>
                </c:pt>
                <c:pt idx="259">
                  <c:v>0.32</c:v>
                </c:pt>
                <c:pt idx="260">
                  <c:v>0.31746031746031744</c:v>
                </c:pt>
                <c:pt idx="261">
                  <c:v>0.32283464566929132</c:v>
                </c:pt>
                <c:pt idx="262">
                  <c:v>0.32283464566929132</c:v>
                </c:pt>
                <c:pt idx="263">
                  <c:v>0.32283464566929132</c:v>
                </c:pt>
                <c:pt idx="264">
                  <c:v>0.32283464566929132</c:v>
                </c:pt>
                <c:pt idx="265">
                  <c:v>0.32283464566929132</c:v>
                </c:pt>
                <c:pt idx="266">
                  <c:v>0.32283464566929132</c:v>
                </c:pt>
                <c:pt idx="267">
                  <c:v>0.3203125</c:v>
                </c:pt>
                <c:pt idx="268">
                  <c:v>0.3203125</c:v>
                </c:pt>
                <c:pt idx="269">
                  <c:v>0.31782945736434109</c:v>
                </c:pt>
                <c:pt idx="270">
                  <c:v>0.31782945736434109</c:v>
                </c:pt>
                <c:pt idx="271">
                  <c:v>0.31538461538461537</c:v>
                </c:pt>
                <c:pt idx="272">
                  <c:v>0.32061068702290074</c:v>
                </c:pt>
                <c:pt idx="273">
                  <c:v>0.32061068702290074</c:v>
                </c:pt>
                <c:pt idx="274">
                  <c:v>0.31818181818181818</c:v>
                </c:pt>
                <c:pt idx="275">
                  <c:v>0.32330827067669171</c:v>
                </c:pt>
                <c:pt idx="276">
                  <c:v>0.32089552238805968</c:v>
                </c:pt>
                <c:pt idx="277">
                  <c:v>0.32089552238805968</c:v>
                </c:pt>
                <c:pt idx="278">
                  <c:v>0.32089552238805968</c:v>
                </c:pt>
                <c:pt idx="279">
                  <c:v>0.32089552238805968</c:v>
                </c:pt>
                <c:pt idx="280">
                  <c:v>0.32089552238805968</c:v>
                </c:pt>
                <c:pt idx="281">
                  <c:v>0.32089552238805968</c:v>
                </c:pt>
                <c:pt idx="282">
                  <c:v>0.31851851851851853</c:v>
                </c:pt>
                <c:pt idx="283">
                  <c:v>0.31617647058823528</c:v>
                </c:pt>
                <c:pt idx="284">
                  <c:v>0.32116788321167883</c:v>
                </c:pt>
                <c:pt idx="285">
                  <c:v>0.32116788321167883</c:v>
                </c:pt>
                <c:pt idx="286">
                  <c:v>0.32608695652173914</c:v>
                </c:pt>
                <c:pt idx="287">
                  <c:v>0.33093525179856115</c:v>
                </c:pt>
                <c:pt idx="288">
                  <c:v>0.33093525179856115</c:v>
                </c:pt>
                <c:pt idx="289">
                  <c:v>0.33093525179856115</c:v>
                </c:pt>
                <c:pt idx="290">
                  <c:v>0.33093525179856115</c:v>
                </c:pt>
                <c:pt idx="291">
                  <c:v>0.32857142857142857</c:v>
                </c:pt>
                <c:pt idx="292">
                  <c:v>0.33333333333333331</c:v>
                </c:pt>
                <c:pt idx="293">
                  <c:v>0.3380281690140845</c:v>
                </c:pt>
                <c:pt idx="294">
                  <c:v>0.3380281690140845</c:v>
                </c:pt>
                <c:pt idx="295">
                  <c:v>0.3380281690140845</c:v>
                </c:pt>
                <c:pt idx="296">
                  <c:v>0.3380281690140845</c:v>
                </c:pt>
                <c:pt idx="297">
                  <c:v>0.34265734265734266</c:v>
                </c:pt>
                <c:pt idx="298">
                  <c:v>0.34027777777777779</c:v>
                </c:pt>
                <c:pt idx="299">
                  <c:v>0.33793103448275863</c:v>
                </c:pt>
                <c:pt idx="300">
                  <c:v>0.33561643835616439</c:v>
                </c:pt>
                <c:pt idx="301">
                  <c:v>0.33561643835616439</c:v>
                </c:pt>
                <c:pt idx="302">
                  <c:v>0.33561643835616439</c:v>
                </c:pt>
                <c:pt idx="303">
                  <c:v>0.3401360544217687</c:v>
                </c:pt>
                <c:pt idx="304">
                  <c:v>0.34459459459459457</c:v>
                </c:pt>
                <c:pt idx="305">
                  <c:v>0.34228187919463088</c:v>
                </c:pt>
                <c:pt idx="306">
                  <c:v>0.34228187919463088</c:v>
                </c:pt>
                <c:pt idx="307">
                  <c:v>0.34228187919463088</c:v>
                </c:pt>
                <c:pt idx="308">
                  <c:v>0.34</c:v>
                </c:pt>
                <c:pt idx="309">
                  <c:v>0.33774834437086093</c:v>
                </c:pt>
                <c:pt idx="310">
                  <c:v>0.34210526315789475</c:v>
                </c:pt>
                <c:pt idx="311">
                  <c:v>0.34210526315789475</c:v>
                </c:pt>
                <c:pt idx="312">
                  <c:v>0.34210526315789475</c:v>
                </c:pt>
                <c:pt idx="313">
                  <c:v>0.34640522875816993</c:v>
                </c:pt>
                <c:pt idx="314">
                  <c:v>0.34415584415584416</c:v>
                </c:pt>
                <c:pt idx="315">
                  <c:v>0.34838709677419355</c:v>
                </c:pt>
                <c:pt idx="316">
                  <c:v>0.34838709677419355</c:v>
                </c:pt>
                <c:pt idx="317">
                  <c:v>0.35256410256410259</c:v>
                </c:pt>
                <c:pt idx="318">
                  <c:v>0.35668789808917195</c:v>
                </c:pt>
                <c:pt idx="319">
                  <c:v>0.35443037974683544</c:v>
                </c:pt>
                <c:pt idx="320">
                  <c:v>0.35443037974683544</c:v>
                </c:pt>
                <c:pt idx="321">
                  <c:v>0.35443037974683544</c:v>
                </c:pt>
                <c:pt idx="322">
                  <c:v>0.35443037974683544</c:v>
                </c:pt>
                <c:pt idx="323">
                  <c:v>0.35443037974683544</c:v>
                </c:pt>
                <c:pt idx="324">
                  <c:v>0.3522012578616352</c:v>
                </c:pt>
                <c:pt idx="325">
                  <c:v>0.35</c:v>
                </c:pt>
                <c:pt idx="326">
                  <c:v>0.35</c:v>
                </c:pt>
                <c:pt idx="327">
                  <c:v>0.35</c:v>
                </c:pt>
                <c:pt idx="328">
                  <c:v>0.35403726708074534</c:v>
                </c:pt>
                <c:pt idx="329">
                  <c:v>0.35403726708074534</c:v>
                </c:pt>
                <c:pt idx="330">
                  <c:v>0.35802469135802467</c:v>
                </c:pt>
                <c:pt idx="331">
                  <c:v>0.35582822085889571</c:v>
                </c:pt>
                <c:pt idx="332">
                  <c:v>0.35582822085889571</c:v>
                </c:pt>
                <c:pt idx="333">
                  <c:v>0.35365853658536583</c:v>
                </c:pt>
                <c:pt idx="334">
                  <c:v>0.3515151515151515</c:v>
                </c:pt>
                <c:pt idx="335">
                  <c:v>0.3515151515151515</c:v>
                </c:pt>
                <c:pt idx="336">
                  <c:v>0.35542168674698793</c:v>
                </c:pt>
                <c:pt idx="337">
                  <c:v>0.3532934131736527</c:v>
                </c:pt>
                <c:pt idx="338">
                  <c:v>0.35119047619047616</c:v>
                </c:pt>
                <c:pt idx="339">
                  <c:v>0.35119047619047616</c:v>
                </c:pt>
                <c:pt idx="340">
                  <c:v>0.35119047619047616</c:v>
                </c:pt>
                <c:pt idx="341">
                  <c:v>0.35502958579881655</c:v>
                </c:pt>
                <c:pt idx="342">
                  <c:v>0.35294117647058826</c:v>
                </c:pt>
                <c:pt idx="343">
                  <c:v>0.35294117647058826</c:v>
                </c:pt>
                <c:pt idx="344">
                  <c:v>0.35087719298245612</c:v>
                </c:pt>
                <c:pt idx="345">
                  <c:v>0.35087719298245612</c:v>
                </c:pt>
                <c:pt idx="346">
                  <c:v>0.35465116279069769</c:v>
                </c:pt>
                <c:pt idx="347">
                  <c:v>0.3583815028901734</c:v>
                </c:pt>
                <c:pt idx="348">
                  <c:v>0.35632183908045978</c:v>
                </c:pt>
                <c:pt idx="349">
                  <c:v>0.35632183908045978</c:v>
                </c:pt>
                <c:pt idx="350">
                  <c:v>0.35632183908045978</c:v>
                </c:pt>
                <c:pt idx="351">
                  <c:v>0.35632183908045978</c:v>
                </c:pt>
                <c:pt idx="352">
                  <c:v>0.35632183908045978</c:v>
                </c:pt>
                <c:pt idx="353">
                  <c:v>0.36</c:v>
                </c:pt>
                <c:pt idx="354">
                  <c:v>0.36363636363636365</c:v>
                </c:pt>
                <c:pt idx="355">
                  <c:v>0.3672316384180791</c:v>
                </c:pt>
                <c:pt idx="356">
                  <c:v>0.3651685393258427</c:v>
                </c:pt>
                <c:pt idx="357">
                  <c:v>0.3651685393258427</c:v>
                </c:pt>
                <c:pt idx="358">
                  <c:v>0.36312849162011174</c:v>
                </c:pt>
                <c:pt idx="359">
                  <c:v>0.36666666666666664</c:v>
                </c:pt>
                <c:pt idx="360">
                  <c:v>0.37016574585635359</c:v>
                </c:pt>
                <c:pt idx="361">
                  <c:v>0.37362637362637363</c:v>
                </c:pt>
                <c:pt idx="362">
                  <c:v>0.37158469945355194</c:v>
                </c:pt>
                <c:pt idx="363">
                  <c:v>0.36956521739130432</c:v>
                </c:pt>
                <c:pt idx="364">
                  <c:v>0.36956521739130432</c:v>
                </c:pt>
                <c:pt idx="365">
                  <c:v>0.36956521739130432</c:v>
                </c:pt>
                <c:pt idx="366">
                  <c:v>0.36956521739130432</c:v>
                </c:pt>
                <c:pt idx="367">
                  <c:v>0.36956521739130432</c:v>
                </c:pt>
                <c:pt idx="368">
                  <c:v>0.36956521739130432</c:v>
                </c:pt>
                <c:pt idx="369">
                  <c:v>0.36956521739130432</c:v>
                </c:pt>
                <c:pt idx="370">
                  <c:v>0.36756756756756759</c:v>
                </c:pt>
                <c:pt idx="371">
                  <c:v>0.36756756756756759</c:v>
                </c:pt>
                <c:pt idx="372">
                  <c:v>0.36756756756756759</c:v>
                </c:pt>
                <c:pt idx="373">
                  <c:v>0.37096774193548387</c:v>
                </c:pt>
                <c:pt idx="374">
                  <c:v>0.36898395721925131</c:v>
                </c:pt>
                <c:pt idx="375">
                  <c:v>0.36702127659574468</c:v>
                </c:pt>
                <c:pt idx="376">
                  <c:v>0.36702127659574468</c:v>
                </c:pt>
                <c:pt idx="377">
                  <c:v>0.37037037037037035</c:v>
                </c:pt>
                <c:pt idx="378">
                  <c:v>0.36842105263157893</c:v>
                </c:pt>
                <c:pt idx="379">
                  <c:v>0.36842105263157893</c:v>
                </c:pt>
                <c:pt idx="380">
                  <c:v>0.37172774869109948</c:v>
                </c:pt>
                <c:pt idx="381">
                  <c:v>0.37172774869109948</c:v>
                </c:pt>
                <c:pt idx="382">
                  <c:v>0.37172774869109948</c:v>
                </c:pt>
                <c:pt idx="383">
                  <c:v>0.36979166666666669</c:v>
                </c:pt>
                <c:pt idx="384">
                  <c:v>0.36979166666666669</c:v>
                </c:pt>
                <c:pt idx="385">
                  <c:v>0.36979166666666669</c:v>
                </c:pt>
                <c:pt idx="386">
                  <c:v>0.36979166666666669</c:v>
                </c:pt>
                <c:pt idx="387">
                  <c:v>0.37305699481865284</c:v>
                </c:pt>
                <c:pt idx="388">
                  <c:v>0.37113402061855671</c:v>
                </c:pt>
                <c:pt idx="389">
                  <c:v>0.37435897435897436</c:v>
                </c:pt>
                <c:pt idx="390">
                  <c:v>0.37435897435897436</c:v>
                </c:pt>
                <c:pt idx="391">
                  <c:v>0.37244897959183676</c:v>
                </c:pt>
                <c:pt idx="392">
                  <c:v>0.37563451776649748</c:v>
                </c:pt>
                <c:pt idx="393">
                  <c:v>0.37563451776649748</c:v>
                </c:pt>
                <c:pt idx="394">
                  <c:v>0.37563451776649748</c:v>
                </c:pt>
                <c:pt idx="395">
                  <c:v>0.37563451776649748</c:v>
                </c:pt>
                <c:pt idx="396">
                  <c:v>0.37373737373737376</c:v>
                </c:pt>
                <c:pt idx="397">
                  <c:v>0.37373737373737376</c:v>
                </c:pt>
                <c:pt idx="398">
                  <c:v>0.37373737373737376</c:v>
                </c:pt>
                <c:pt idx="399">
                  <c:v>0.37373737373737376</c:v>
                </c:pt>
                <c:pt idx="400">
                  <c:v>0.37373737373737376</c:v>
                </c:pt>
                <c:pt idx="401">
                  <c:v>0.37688442211055279</c:v>
                </c:pt>
                <c:pt idx="402">
                  <c:v>0.375</c:v>
                </c:pt>
                <c:pt idx="403">
                  <c:v>0.375</c:v>
                </c:pt>
                <c:pt idx="404">
                  <c:v>0.37313432835820898</c:v>
                </c:pt>
                <c:pt idx="405">
                  <c:v>0.37313432835820898</c:v>
                </c:pt>
                <c:pt idx="406">
                  <c:v>0.37313432835820898</c:v>
                </c:pt>
                <c:pt idx="407">
                  <c:v>0.37313432835820898</c:v>
                </c:pt>
                <c:pt idx="408">
                  <c:v>0.37313432835820898</c:v>
                </c:pt>
                <c:pt idx="409">
                  <c:v>0.37128712871287128</c:v>
                </c:pt>
                <c:pt idx="410">
                  <c:v>0.37438423645320196</c:v>
                </c:pt>
                <c:pt idx="411">
                  <c:v>0.37745098039215685</c:v>
                </c:pt>
                <c:pt idx="412">
                  <c:v>0.37560975609756098</c:v>
                </c:pt>
                <c:pt idx="413">
                  <c:v>0.37560975609756098</c:v>
                </c:pt>
                <c:pt idx="414">
                  <c:v>0.37560975609756098</c:v>
                </c:pt>
                <c:pt idx="415">
                  <c:v>0.37560975609756098</c:v>
                </c:pt>
                <c:pt idx="416">
                  <c:v>0.37560975609756098</c:v>
                </c:pt>
                <c:pt idx="417">
                  <c:v>0.37560975609756098</c:v>
                </c:pt>
                <c:pt idx="418">
                  <c:v>0.37560975609756098</c:v>
                </c:pt>
                <c:pt idx="419">
                  <c:v>0.37560975609756098</c:v>
                </c:pt>
                <c:pt idx="420">
                  <c:v>0.37560975609756098</c:v>
                </c:pt>
                <c:pt idx="421">
                  <c:v>0.37378640776699029</c:v>
                </c:pt>
                <c:pt idx="422">
                  <c:v>0.37681159420289856</c:v>
                </c:pt>
                <c:pt idx="423">
                  <c:v>0.37980769230769229</c:v>
                </c:pt>
                <c:pt idx="424">
                  <c:v>0.37980769230769229</c:v>
                </c:pt>
                <c:pt idx="425">
                  <c:v>0.38277511961722488</c:v>
                </c:pt>
                <c:pt idx="426">
                  <c:v>0.38277511961722488</c:v>
                </c:pt>
                <c:pt idx="427">
                  <c:v>0.38277511961722488</c:v>
                </c:pt>
                <c:pt idx="428">
                  <c:v>0.38277511961722488</c:v>
                </c:pt>
                <c:pt idx="429">
                  <c:v>0.38277511961722488</c:v>
                </c:pt>
                <c:pt idx="430">
                  <c:v>0.38277511961722488</c:v>
                </c:pt>
                <c:pt idx="431">
                  <c:v>0.38571428571428573</c:v>
                </c:pt>
                <c:pt idx="432">
                  <c:v>0.38862559241706163</c:v>
                </c:pt>
                <c:pt idx="433">
                  <c:v>0.38862559241706163</c:v>
                </c:pt>
                <c:pt idx="434">
                  <c:v>0.38862559241706163</c:v>
                </c:pt>
                <c:pt idx="435">
                  <c:v>0.38862559241706163</c:v>
                </c:pt>
                <c:pt idx="436">
                  <c:v>0.38862559241706163</c:v>
                </c:pt>
                <c:pt idx="437">
                  <c:v>0.3867924528301887</c:v>
                </c:pt>
                <c:pt idx="438">
                  <c:v>0.3867924528301887</c:v>
                </c:pt>
                <c:pt idx="439">
                  <c:v>0.38967136150234744</c:v>
                </c:pt>
                <c:pt idx="440">
                  <c:v>0.38785046728971961</c:v>
                </c:pt>
                <c:pt idx="441">
                  <c:v>0.38604651162790699</c:v>
                </c:pt>
                <c:pt idx="442">
                  <c:v>0.38604651162790699</c:v>
                </c:pt>
                <c:pt idx="443">
                  <c:v>0.3888888888888889</c:v>
                </c:pt>
                <c:pt idx="444">
                  <c:v>0.39170506912442399</c:v>
                </c:pt>
                <c:pt idx="445">
                  <c:v>0.38990825688073394</c:v>
                </c:pt>
                <c:pt idx="446">
                  <c:v>0.38990825688073394</c:v>
                </c:pt>
                <c:pt idx="447">
                  <c:v>0.39269406392694062</c:v>
                </c:pt>
                <c:pt idx="448">
                  <c:v>0.39090909090909093</c:v>
                </c:pt>
                <c:pt idx="449">
                  <c:v>0.38914027149321267</c:v>
                </c:pt>
                <c:pt idx="450">
                  <c:v>0.38914027149321267</c:v>
                </c:pt>
                <c:pt idx="451">
                  <c:v>0.38914027149321267</c:v>
                </c:pt>
                <c:pt idx="452">
                  <c:v>0.38738738738738737</c:v>
                </c:pt>
                <c:pt idx="453">
                  <c:v>0.38738738738738737</c:v>
                </c:pt>
                <c:pt idx="454">
                  <c:v>0.39013452914798208</c:v>
                </c:pt>
                <c:pt idx="455">
                  <c:v>0.39285714285714285</c:v>
                </c:pt>
                <c:pt idx="456">
                  <c:v>0.39285714285714285</c:v>
                </c:pt>
                <c:pt idx="457">
                  <c:v>0.39285714285714285</c:v>
                </c:pt>
                <c:pt idx="458">
                  <c:v>0.39111111111111113</c:v>
                </c:pt>
                <c:pt idx="459">
                  <c:v>0.38938053097345132</c:v>
                </c:pt>
                <c:pt idx="460">
                  <c:v>0.39207048458149779</c:v>
                </c:pt>
                <c:pt idx="461">
                  <c:v>0.39207048458149779</c:v>
                </c:pt>
                <c:pt idx="462">
                  <c:v>0.39207048458149779</c:v>
                </c:pt>
                <c:pt idx="463">
                  <c:v>0.39035087719298245</c:v>
                </c:pt>
                <c:pt idx="464">
                  <c:v>0.388646288209607</c:v>
                </c:pt>
                <c:pt idx="465">
                  <c:v>0.38695652173913042</c:v>
                </c:pt>
                <c:pt idx="466">
                  <c:v>0.38695652173913042</c:v>
                </c:pt>
                <c:pt idx="467">
                  <c:v>0.38695652173913042</c:v>
                </c:pt>
                <c:pt idx="468">
                  <c:v>0.38528138528138528</c:v>
                </c:pt>
                <c:pt idx="469">
                  <c:v>0.38793103448275862</c:v>
                </c:pt>
                <c:pt idx="470">
                  <c:v>0.3905579399141631</c:v>
                </c:pt>
                <c:pt idx="471">
                  <c:v>0.3905579399141631</c:v>
                </c:pt>
                <c:pt idx="472">
                  <c:v>0.3888888888888889</c:v>
                </c:pt>
                <c:pt idx="473">
                  <c:v>0.3888888888888889</c:v>
                </c:pt>
                <c:pt idx="474">
                  <c:v>0.3888888888888889</c:v>
                </c:pt>
                <c:pt idx="475">
                  <c:v>0.3888888888888889</c:v>
                </c:pt>
                <c:pt idx="476">
                  <c:v>0.3888888888888889</c:v>
                </c:pt>
                <c:pt idx="477">
                  <c:v>0.3888888888888889</c:v>
                </c:pt>
                <c:pt idx="478">
                  <c:v>0.38723404255319149</c:v>
                </c:pt>
                <c:pt idx="479">
                  <c:v>0.38983050847457629</c:v>
                </c:pt>
                <c:pt idx="480">
                  <c:v>0.38983050847457629</c:v>
                </c:pt>
                <c:pt idx="481">
                  <c:v>0.39240506329113922</c:v>
                </c:pt>
                <c:pt idx="482">
                  <c:v>0.3949579831932773</c:v>
                </c:pt>
                <c:pt idx="483">
                  <c:v>0.3949579831932773</c:v>
                </c:pt>
                <c:pt idx="484">
                  <c:v>0.39748953974895396</c:v>
                </c:pt>
                <c:pt idx="485">
                  <c:v>0.39748953974895396</c:v>
                </c:pt>
                <c:pt idx="486">
                  <c:v>0.39748953974895396</c:v>
                </c:pt>
                <c:pt idx="487">
                  <c:v>0.39748953974895396</c:v>
                </c:pt>
                <c:pt idx="488">
                  <c:v>0.39748953974895396</c:v>
                </c:pt>
                <c:pt idx="489">
                  <c:v>0.4</c:v>
                </c:pt>
                <c:pt idx="490">
                  <c:v>0.4</c:v>
                </c:pt>
                <c:pt idx="491">
                  <c:v>0.39834024896265557</c:v>
                </c:pt>
                <c:pt idx="492">
                  <c:v>0.39669421487603307</c:v>
                </c:pt>
                <c:pt idx="493">
                  <c:v>0.39506172839506171</c:v>
                </c:pt>
                <c:pt idx="494">
                  <c:v>0.39506172839506171</c:v>
                </c:pt>
                <c:pt idx="495">
                  <c:v>0.39344262295081966</c:v>
                </c:pt>
                <c:pt idx="496">
                  <c:v>0.39591836734693875</c:v>
                </c:pt>
                <c:pt idx="497">
                  <c:v>0.3983739837398374</c:v>
                </c:pt>
                <c:pt idx="498">
                  <c:v>0.3983739837398374</c:v>
                </c:pt>
                <c:pt idx="499">
                  <c:v>0.39676113360323889</c:v>
                </c:pt>
                <c:pt idx="500">
                  <c:v>0.39676113360323889</c:v>
                </c:pt>
                <c:pt idx="501">
                  <c:v>0.39516129032258063</c:v>
                </c:pt>
                <c:pt idx="502">
                  <c:v>0.39516129032258063</c:v>
                </c:pt>
                <c:pt idx="503">
                  <c:v>0.39516129032258063</c:v>
                </c:pt>
                <c:pt idx="504">
                  <c:v>0.39357429718875503</c:v>
                </c:pt>
                <c:pt idx="505">
                  <c:v>0.39357429718875503</c:v>
                </c:pt>
                <c:pt idx="506">
                  <c:v>0.39357429718875503</c:v>
                </c:pt>
                <c:pt idx="507">
                  <c:v>0.39200000000000002</c:v>
                </c:pt>
                <c:pt idx="508">
                  <c:v>0.39200000000000002</c:v>
                </c:pt>
                <c:pt idx="509">
                  <c:v>0.39043824701195218</c:v>
                </c:pt>
                <c:pt idx="510">
                  <c:v>0.3888888888888889</c:v>
                </c:pt>
                <c:pt idx="511">
                  <c:v>0.3888888888888889</c:v>
                </c:pt>
                <c:pt idx="512">
                  <c:v>0.38735177865612647</c:v>
                </c:pt>
                <c:pt idx="513">
                  <c:v>0.38582677165354329</c:v>
                </c:pt>
                <c:pt idx="514">
                  <c:v>0.38582677165354329</c:v>
                </c:pt>
                <c:pt idx="515">
                  <c:v>0.38582677165354329</c:v>
                </c:pt>
                <c:pt idx="516">
                  <c:v>0.38582677165354329</c:v>
                </c:pt>
                <c:pt idx="517">
                  <c:v>0.38582677165354329</c:v>
                </c:pt>
                <c:pt idx="518">
                  <c:v>0.3843137254901961</c:v>
                </c:pt>
                <c:pt idx="519">
                  <c:v>0.3828125</c:v>
                </c:pt>
                <c:pt idx="520">
                  <c:v>0.3828125</c:v>
                </c:pt>
                <c:pt idx="521">
                  <c:v>0.3828125</c:v>
                </c:pt>
                <c:pt idx="522">
                  <c:v>0.3828125</c:v>
                </c:pt>
                <c:pt idx="523">
                  <c:v>0.38521400778210119</c:v>
                </c:pt>
                <c:pt idx="524">
                  <c:v>0.38759689922480622</c:v>
                </c:pt>
                <c:pt idx="525">
                  <c:v>0.38759689922480622</c:v>
                </c:pt>
                <c:pt idx="526">
                  <c:v>0.38610038610038611</c:v>
                </c:pt>
                <c:pt idx="527">
                  <c:v>0.38846153846153847</c:v>
                </c:pt>
                <c:pt idx="528">
                  <c:v>0.38697318007662834</c:v>
                </c:pt>
                <c:pt idx="529">
                  <c:v>0.38549618320610685</c:v>
                </c:pt>
                <c:pt idx="530">
                  <c:v>0.38549618320610685</c:v>
                </c:pt>
                <c:pt idx="531">
                  <c:v>0.38403041825095058</c:v>
                </c:pt>
                <c:pt idx="532">
                  <c:v>0.38257575757575757</c:v>
                </c:pt>
                <c:pt idx="533">
                  <c:v>0.38113207547169814</c:v>
                </c:pt>
                <c:pt idx="534">
                  <c:v>0.38113207547169814</c:v>
                </c:pt>
                <c:pt idx="535">
                  <c:v>0.38345864661654133</c:v>
                </c:pt>
                <c:pt idx="536">
                  <c:v>0.38345864661654133</c:v>
                </c:pt>
                <c:pt idx="537">
                  <c:v>0.38345864661654133</c:v>
                </c:pt>
                <c:pt idx="538">
                  <c:v>0.38345864661654133</c:v>
                </c:pt>
                <c:pt idx="539">
                  <c:v>0.38345864661654133</c:v>
                </c:pt>
                <c:pt idx="540">
                  <c:v>0.38345864661654133</c:v>
                </c:pt>
                <c:pt idx="541">
                  <c:v>0.38345864661654133</c:v>
                </c:pt>
                <c:pt idx="542">
                  <c:v>0.38202247191011235</c:v>
                </c:pt>
                <c:pt idx="543">
                  <c:v>0.38432835820895522</c:v>
                </c:pt>
                <c:pt idx="544">
                  <c:v>0.38432835820895522</c:v>
                </c:pt>
                <c:pt idx="545">
                  <c:v>0.38661710037174724</c:v>
                </c:pt>
                <c:pt idx="546">
                  <c:v>0.38518518518518519</c:v>
                </c:pt>
                <c:pt idx="547">
                  <c:v>0.38518518518518519</c:v>
                </c:pt>
                <c:pt idx="548">
                  <c:v>0.3837638376383764</c:v>
                </c:pt>
                <c:pt idx="549">
                  <c:v>0.3860294117647059</c:v>
                </c:pt>
                <c:pt idx="550">
                  <c:v>0.3860294117647059</c:v>
                </c:pt>
                <c:pt idx="551">
                  <c:v>0.38827838827838829</c:v>
                </c:pt>
                <c:pt idx="552">
                  <c:v>0.38827838827838829</c:v>
                </c:pt>
                <c:pt idx="553">
                  <c:v>0.38686131386861317</c:v>
                </c:pt>
                <c:pt idx="554">
                  <c:v>0.3890909090909091</c:v>
                </c:pt>
                <c:pt idx="555">
                  <c:v>0.3890909090909091</c:v>
                </c:pt>
                <c:pt idx="556">
                  <c:v>0.3890909090909091</c:v>
                </c:pt>
                <c:pt idx="557">
                  <c:v>0.39130434782608697</c:v>
                </c:pt>
                <c:pt idx="558">
                  <c:v>0.39130434782608697</c:v>
                </c:pt>
                <c:pt idx="559">
                  <c:v>0.39130434782608697</c:v>
                </c:pt>
                <c:pt idx="560">
                  <c:v>0.39130434782608697</c:v>
                </c:pt>
                <c:pt idx="561">
                  <c:v>0.39350180505415161</c:v>
                </c:pt>
                <c:pt idx="562">
                  <c:v>0.39568345323741005</c:v>
                </c:pt>
                <c:pt idx="563">
                  <c:v>0.39568345323741005</c:v>
                </c:pt>
                <c:pt idx="564">
                  <c:v>0.39784946236559138</c:v>
                </c:pt>
                <c:pt idx="565">
                  <c:v>0.4</c:v>
                </c:pt>
                <c:pt idx="566">
                  <c:v>0.40213523131672596</c:v>
                </c:pt>
                <c:pt idx="567">
                  <c:v>0.40213523131672596</c:v>
                </c:pt>
                <c:pt idx="568">
                  <c:v>0.40213523131672596</c:v>
                </c:pt>
                <c:pt idx="569">
                  <c:v>0.40213523131672596</c:v>
                </c:pt>
                <c:pt idx="570">
                  <c:v>0.40425531914893614</c:v>
                </c:pt>
                <c:pt idx="571">
                  <c:v>0.40282685512367489</c:v>
                </c:pt>
                <c:pt idx="572">
                  <c:v>0.40140845070422537</c:v>
                </c:pt>
                <c:pt idx="573">
                  <c:v>0.40140845070422537</c:v>
                </c:pt>
                <c:pt idx="574">
                  <c:v>0.40140845070422537</c:v>
                </c:pt>
                <c:pt idx="575">
                  <c:v>0.40140845070422537</c:v>
                </c:pt>
                <c:pt idx="576">
                  <c:v>0.40350877192982454</c:v>
                </c:pt>
                <c:pt idx="577">
                  <c:v>0.40350877192982454</c:v>
                </c:pt>
                <c:pt idx="578">
                  <c:v>0.40559440559440557</c:v>
                </c:pt>
                <c:pt idx="579">
                  <c:v>0.40559440559440557</c:v>
                </c:pt>
                <c:pt idx="580">
                  <c:v>0.40766550522648082</c:v>
                </c:pt>
                <c:pt idx="581">
                  <c:v>0.40766550522648082</c:v>
                </c:pt>
                <c:pt idx="582">
                  <c:v>0.40766550522648082</c:v>
                </c:pt>
                <c:pt idx="583">
                  <c:v>0.40766550522648082</c:v>
                </c:pt>
                <c:pt idx="584">
                  <c:v>0.40625</c:v>
                </c:pt>
                <c:pt idx="585">
                  <c:v>0.40625</c:v>
                </c:pt>
                <c:pt idx="586">
                  <c:v>0.40830449826989618</c:v>
                </c:pt>
                <c:pt idx="587">
                  <c:v>0.40830449826989618</c:v>
                </c:pt>
                <c:pt idx="588">
                  <c:v>0.40830449826989618</c:v>
                </c:pt>
                <c:pt idx="589">
                  <c:v>0.41034482758620688</c:v>
                </c:pt>
                <c:pt idx="590">
                  <c:v>0.41237113402061853</c:v>
                </c:pt>
                <c:pt idx="591">
                  <c:v>0.41095890410958902</c:v>
                </c:pt>
                <c:pt idx="592">
                  <c:v>0.41296928327645049</c:v>
                </c:pt>
                <c:pt idx="593">
                  <c:v>0.41156462585034015</c:v>
                </c:pt>
                <c:pt idx="594">
                  <c:v>0.41156462585034015</c:v>
                </c:pt>
                <c:pt idx="595">
                  <c:v>0.41156462585034015</c:v>
                </c:pt>
                <c:pt idx="596">
                  <c:v>0.41156462585034015</c:v>
                </c:pt>
                <c:pt idx="597">
                  <c:v>0.41355932203389828</c:v>
                </c:pt>
                <c:pt idx="598">
                  <c:v>0.41216216216216217</c:v>
                </c:pt>
                <c:pt idx="599">
                  <c:v>0.41077441077441079</c:v>
                </c:pt>
                <c:pt idx="600">
                  <c:v>0.41077441077441079</c:v>
                </c:pt>
                <c:pt idx="601">
                  <c:v>0.40939597315436244</c:v>
                </c:pt>
                <c:pt idx="602">
                  <c:v>0.40802675585284282</c:v>
                </c:pt>
                <c:pt idx="603">
                  <c:v>0.40666666666666668</c:v>
                </c:pt>
                <c:pt idx="604">
                  <c:v>0.40666666666666668</c:v>
                </c:pt>
                <c:pt idx="605">
                  <c:v>0.40863787375415284</c:v>
                </c:pt>
                <c:pt idx="606">
                  <c:v>0.41059602649006621</c:v>
                </c:pt>
                <c:pt idx="607">
                  <c:v>0.41059602649006621</c:v>
                </c:pt>
                <c:pt idx="608">
                  <c:v>0.40924092409240925</c:v>
                </c:pt>
                <c:pt idx="609">
                  <c:v>0.40924092409240925</c:v>
                </c:pt>
                <c:pt idx="610">
                  <c:v>0.40789473684210525</c:v>
                </c:pt>
                <c:pt idx="611">
                  <c:v>0.40789473684210525</c:v>
                </c:pt>
                <c:pt idx="612">
                  <c:v>0.40789473684210525</c:v>
                </c:pt>
                <c:pt idx="613">
                  <c:v>0.40789473684210525</c:v>
                </c:pt>
                <c:pt idx="614">
                  <c:v>0.40789473684210525</c:v>
                </c:pt>
                <c:pt idx="615">
                  <c:v>0.4098360655737705</c:v>
                </c:pt>
                <c:pt idx="616">
                  <c:v>0.4098360655737705</c:v>
                </c:pt>
                <c:pt idx="617">
                  <c:v>0.41176470588235292</c:v>
                </c:pt>
                <c:pt idx="618">
                  <c:v>0.41368078175895767</c:v>
                </c:pt>
                <c:pt idx="619">
                  <c:v>0.41233766233766234</c:v>
                </c:pt>
                <c:pt idx="620">
                  <c:v>0.41233766233766234</c:v>
                </c:pt>
                <c:pt idx="621">
                  <c:v>0.41233766233766234</c:v>
                </c:pt>
                <c:pt idx="622">
                  <c:v>0.4110032362459547</c:v>
                </c:pt>
                <c:pt idx="623">
                  <c:v>0.41290322580645161</c:v>
                </c:pt>
                <c:pt idx="624">
                  <c:v>0.41290322580645161</c:v>
                </c:pt>
                <c:pt idx="625">
                  <c:v>0.41479099678456594</c:v>
                </c:pt>
                <c:pt idx="626">
                  <c:v>0.41479099678456594</c:v>
                </c:pt>
                <c:pt idx="627">
                  <c:v>0.41346153846153844</c:v>
                </c:pt>
                <c:pt idx="628">
                  <c:v>0.41214057507987223</c:v>
                </c:pt>
                <c:pt idx="629">
                  <c:v>0.4140127388535032</c:v>
                </c:pt>
                <c:pt idx="630">
                  <c:v>0.41587301587301589</c:v>
                </c:pt>
                <c:pt idx="631">
                  <c:v>0.41455696202531644</c:v>
                </c:pt>
                <c:pt idx="632">
                  <c:v>0.41640378548895901</c:v>
                </c:pt>
                <c:pt idx="633">
                  <c:v>0.41640378548895901</c:v>
                </c:pt>
                <c:pt idx="634">
                  <c:v>0.41509433962264153</c:v>
                </c:pt>
                <c:pt idx="635">
                  <c:v>0.41509433962264153</c:v>
                </c:pt>
                <c:pt idx="636">
                  <c:v>0.41509433962264153</c:v>
                </c:pt>
                <c:pt idx="637">
                  <c:v>0.41509433962264153</c:v>
                </c:pt>
                <c:pt idx="638">
                  <c:v>0.41379310344827586</c:v>
                </c:pt>
                <c:pt idx="639">
                  <c:v>0.41562500000000002</c:v>
                </c:pt>
                <c:pt idx="640">
                  <c:v>0.4174454828660436</c:v>
                </c:pt>
                <c:pt idx="641">
                  <c:v>0.41614906832298137</c:v>
                </c:pt>
                <c:pt idx="642">
                  <c:v>0.4148606811145511</c:v>
                </c:pt>
                <c:pt idx="643">
                  <c:v>0.4148606811145511</c:v>
                </c:pt>
                <c:pt idx="644">
                  <c:v>0.41666666666666669</c:v>
                </c:pt>
                <c:pt idx="645">
                  <c:v>0.41846153846153844</c:v>
                </c:pt>
                <c:pt idx="646">
                  <c:v>0.41846153846153844</c:v>
                </c:pt>
                <c:pt idx="647">
                  <c:v>0.41846153846153844</c:v>
                </c:pt>
                <c:pt idx="648">
                  <c:v>0.41717791411042943</c:v>
                </c:pt>
                <c:pt idx="649">
                  <c:v>0.41717791411042943</c:v>
                </c:pt>
                <c:pt idx="650">
                  <c:v>0.41896024464831805</c:v>
                </c:pt>
                <c:pt idx="651">
                  <c:v>0.41896024464831805</c:v>
                </c:pt>
                <c:pt idx="652">
                  <c:v>0.41896024464831805</c:v>
                </c:pt>
                <c:pt idx="653">
                  <c:v>0.41896024464831805</c:v>
                </c:pt>
                <c:pt idx="654">
                  <c:v>0.42073170731707316</c:v>
                </c:pt>
                <c:pt idx="655">
                  <c:v>0.42073170731707316</c:v>
                </c:pt>
                <c:pt idx="656">
                  <c:v>0.42073170731707316</c:v>
                </c:pt>
                <c:pt idx="657">
                  <c:v>0.42073170731707316</c:v>
                </c:pt>
                <c:pt idx="658">
                  <c:v>0.41945288753799392</c:v>
                </c:pt>
                <c:pt idx="659">
                  <c:v>0.41945288753799392</c:v>
                </c:pt>
                <c:pt idx="660">
                  <c:v>0.41945288753799392</c:v>
                </c:pt>
                <c:pt idx="661">
                  <c:v>0.41818181818181815</c:v>
                </c:pt>
                <c:pt idx="662">
                  <c:v>0.41818181818181815</c:v>
                </c:pt>
                <c:pt idx="663">
                  <c:v>0.41993957703927492</c:v>
                </c:pt>
                <c:pt idx="664">
                  <c:v>0.42168674698795183</c:v>
                </c:pt>
                <c:pt idx="665">
                  <c:v>0.42168674698795183</c:v>
                </c:pt>
                <c:pt idx="666">
                  <c:v>0.42168674698795183</c:v>
                </c:pt>
                <c:pt idx="667">
                  <c:v>0.42042042042042044</c:v>
                </c:pt>
                <c:pt idx="668">
                  <c:v>0.42042042042042044</c:v>
                </c:pt>
                <c:pt idx="669">
                  <c:v>0.42042042042042044</c:v>
                </c:pt>
                <c:pt idx="670">
                  <c:v>0.41916167664670656</c:v>
                </c:pt>
                <c:pt idx="671">
                  <c:v>0.42089552238805972</c:v>
                </c:pt>
                <c:pt idx="672">
                  <c:v>0.42261904761904762</c:v>
                </c:pt>
                <c:pt idx="673">
                  <c:v>0.42261904761904762</c:v>
                </c:pt>
                <c:pt idx="674">
                  <c:v>0.42433234421364985</c:v>
                </c:pt>
                <c:pt idx="675">
                  <c:v>0.42433234421364985</c:v>
                </c:pt>
                <c:pt idx="676">
                  <c:v>0.42433234421364985</c:v>
                </c:pt>
                <c:pt idx="677">
                  <c:v>0.42603550295857989</c:v>
                </c:pt>
                <c:pt idx="678">
                  <c:v>0.42603550295857989</c:v>
                </c:pt>
                <c:pt idx="679">
                  <c:v>0.42772861356932151</c:v>
                </c:pt>
                <c:pt idx="680">
                  <c:v>0.42772861356932151</c:v>
                </c:pt>
                <c:pt idx="681">
                  <c:v>0.4264705882352941</c:v>
                </c:pt>
                <c:pt idx="682">
                  <c:v>0.4264705882352941</c:v>
                </c:pt>
                <c:pt idx="683">
                  <c:v>0.42815249266862171</c:v>
                </c:pt>
                <c:pt idx="684">
                  <c:v>0.42690058479532161</c:v>
                </c:pt>
                <c:pt idx="685">
                  <c:v>0.42857142857142855</c:v>
                </c:pt>
                <c:pt idx="686">
                  <c:v>0.42732558139534882</c:v>
                </c:pt>
                <c:pt idx="687">
                  <c:v>0.42732558139534882</c:v>
                </c:pt>
                <c:pt idx="688">
                  <c:v>0.42732558139534882</c:v>
                </c:pt>
                <c:pt idx="689">
                  <c:v>0.42732558139534882</c:v>
                </c:pt>
                <c:pt idx="690">
                  <c:v>0.42608695652173911</c:v>
                </c:pt>
                <c:pt idx="691">
                  <c:v>0.42485549132947975</c:v>
                </c:pt>
                <c:pt idx="692">
                  <c:v>0.42485549132947975</c:v>
                </c:pt>
                <c:pt idx="693">
                  <c:v>0.42485549132947975</c:v>
                </c:pt>
                <c:pt idx="694">
                  <c:v>0.42485549132947975</c:v>
                </c:pt>
                <c:pt idx="695">
                  <c:v>0.42485549132947975</c:v>
                </c:pt>
                <c:pt idx="696">
                  <c:v>0.42485549132947975</c:v>
                </c:pt>
                <c:pt idx="697">
                  <c:v>0.4265129682997118</c:v>
                </c:pt>
                <c:pt idx="698">
                  <c:v>0.42528735632183906</c:v>
                </c:pt>
                <c:pt idx="699">
                  <c:v>0.42528735632183906</c:v>
                </c:pt>
                <c:pt idx="700">
                  <c:v>0.42693409742120342</c:v>
                </c:pt>
                <c:pt idx="701">
                  <c:v>0.42693409742120342</c:v>
                </c:pt>
                <c:pt idx="702">
                  <c:v>0.42571428571428571</c:v>
                </c:pt>
                <c:pt idx="703">
                  <c:v>0.42571428571428571</c:v>
                </c:pt>
                <c:pt idx="704">
                  <c:v>0.42450142450142453</c:v>
                </c:pt>
                <c:pt idx="705">
                  <c:v>0.42450142450142453</c:v>
                </c:pt>
                <c:pt idx="706">
                  <c:v>0.42329545454545453</c:v>
                </c:pt>
                <c:pt idx="707">
                  <c:v>0.42329545454545453</c:v>
                </c:pt>
                <c:pt idx="708">
                  <c:v>0.42329545454545453</c:v>
                </c:pt>
                <c:pt idx="709">
                  <c:v>0.42329545454545453</c:v>
                </c:pt>
                <c:pt idx="710">
                  <c:v>0.42329545454545453</c:v>
                </c:pt>
                <c:pt idx="711">
                  <c:v>0.42329545454545453</c:v>
                </c:pt>
                <c:pt idx="712">
                  <c:v>0.42329545454545453</c:v>
                </c:pt>
                <c:pt idx="713">
                  <c:v>0.42492917847025496</c:v>
                </c:pt>
                <c:pt idx="714">
                  <c:v>0.42372881355932202</c:v>
                </c:pt>
                <c:pt idx="715">
                  <c:v>0.42535211267605633</c:v>
                </c:pt>
                <c:pt idx="716">
                  <c:v>0.42535211267605633</c:v>
                </c:pt>
                <c:pt idx="717">
                  <c:v>0.42535211267605633</c:v>
                </c:pt>
                <c:pt idx="718">
                  <c:v>0.42535211267605633</c:v>
                </c:pt>
                <c:pt idx="719">
                  <c:v>0.42535211267605633</c:v>
                </c:pt>
                <c:pt idx="720">
                  <c:v>0.42696629213483145</c:v>
                </c:pt>
                <c:pt idx="721">
                  <c:v>0.42577030812324929</c:v>
                </c:pt>
                <c:pt idx="722">
                  <c:v>0.42577030812324929</c:v>
                </c:pt>
                <c:pt idx="723">
                  <c:v>0.42577030812324929</c:v>
                </c:pt>
                <c:pt idx="724">
                  <c:v>0.42737430167597767</c:v>
                </c:pt>
                <c:pt idx="725">
                  <c:v>0.42896935933147634</c:v>
                </c:pt>
                <c:pt idx="726">
                  <c:v>0.42896935933147634</c:v>
                </c:pt>
                <c:pt idx="727">
                  <c:v>0.42896935933147634</c:v>
                </c:pt>
                <c:pt idx="728">
                  <c:v>0.42896935933147634</c:v>
                </c:pt>
                <c:pt idx="729">
                  <c:v>0.43055555555555558</c:v>
                </c:pt>
                <c:pt idx="730">
                  <c:v>0.43213296398891965</c:v>
                </c:pt>
                <c:pt idx="731">
                  <c:v>0.43093922651933703</c:v>
                </c:pt>
                <c:pt idx="732">
                  <c:v>0.43250688705234158</c:v>
                </c:pt>
                <c:pt idx="733">
                  <c:v>0.43406593406593408</c:v>
                </c:pt>
                <c:pt idx="734">
                  <c:v>0.43406593406593408</c:v>
                </c:pt>
                <c:pt idx="735">
                  <c:v>0.43406593406593408</c:v>
                </c:pt>
                <c:pt idx="736">
                  <c:v>0.43406593406593408</c:v>
                </c:pt>
                <c:pt idx="737">
                  <c:v>0.43406593406593408</c:v>
                </c:pt>
                <c:pt idx="738">
                  <c:v>0.43561643835616437</c:v>
                </c:pt>
                <c:pt idx="739">
                  <c:v>0.43561643835616437</c:v>
                </c:pt>
                <c:pt idx="740">
                  <c:v>0.4344262295081967</c:v>
                </c:pt>
                <c:pt idx="741">
                  <c:v>0.43324250681198911</c:v>
                </c:pt>
                <c:pt idx="742">
                  <c:v>0.43324250681198911</c:v>
                </c:pt>
                <c:pt idx="743">
                  <c:v>0.43478260869565216</c:v>
                </c:pt>
                <c:pt idx="744">
                  <c:v>0.43360433604336046</c:v>
                </c:pt>
                <c:pt idx="745">
                  <c:v>0.43360433604336046</c:v>
                </c:pt>
                <c:pt idx="746">
                  <c:v>0.43513513513513513</c:v>
                </c:pt>
                <c:pt idx="747">
                  <c:v>0.43665768194070081</c:v>
                </c:pt>
                <c:pt idx="748">
                  <c:v>0.43548387096774194</c:v>
                </c:pt>
                <c:pt idx="749">
                  <c:v>0.43699731903485256</c:v>
                </c:pt>
                <c:pt idx="750">
                  <c:v>0.43582887700534761</c:v>
                </c:pt>
                <c:pt idx="751">
                  <c:v>0.43733333333333335</c:v>
                </c:pt>
                <c:pt idx="752">
                  <c:v>0.43733333333333335</c:v>
                </c:pt>
                <c:pt idx="753">
                  <c:v>0.43617021276595747</c:v>
                </c:pt>
                <c:pt idx="754">
                  <c:v>0.43501326259946949</c:v>
                </c:pt>
                <c:pt idx="755">
                  <c:v>0.43386243386243384</c:v>
                </c:pt>
                <c:pt idx="756">
                  <c:v>0.43386243386243384</c:v>
                </c:pt>
                <c:pt idx="757">
                  <c:v>0.43386243386243384</c:v>
                </c:pt>
                <c:pt idx="758">
                  <c:v>0.43271767810026385</c:v>
                </c:pt>
                <c:pt idx="759">
                  <c:v>0.43271767810026385</c:v>
                </c:pt>
                <c:pt idx="760">
                  <c:v>0.43157894736842106</c:v>
                </c:pt>
                <c:pt idx="761">
                  <c:v>0.43157894736842106</c:v>
                </c:pt>
                <c:pt idx="762">
                  <c:v>0.43157894736842106</c:v>
                </c:pt>
                <c:pt idx="763">
                  <c:v>0.43307086614173229</c:v>
                </c:pt>
                <c:pt idx="764">
                  <c:v>0.43193717277486909</c:v>
                </c:pt>
                <c:pt idx="765">
                  <c:v>0.43193717277486909</c:v>
                </c:pt>
                <c:pt idx="766">
                  <c:v>0.43342036553524804</c:v>
                </c:pt>
                <c:pt idx="767">
                  <c:v>0.43342036553524804</c:v>
                </c:pt>
                <c:pt idx="768">
                  <c:v>0.43342036553524804</c:v>
                </c:pt>
                <c:pt idx="769">
                  <c:v>0.43229166666666669</c:v>
                </c:pt>
                <c:pt idx="770">
                  <c:v>0.43376623376623374</c:v>
                </c:pt>
                <c:pt idx="771">
                  <c:v>0.43376623376623374</c:v>
                </c:pt>
                <c:pt idx="772">
                  <c:v>0.43376623376623374</c:v>
                </c:pt>
                <c:pt idx="773">
                  <c:v>0.43376623376623374</c:v>
                </c:pt>
                <c:pt idx="774">
                  <c:v>0.43523316062176165</c:v>
                </c:pt>
                <c:pt idx="775">
                  <c:v>0.43669250645994834</c:v>
                </c:pt>
                <c:pt idx="776">
                  <c:v>0.43556701030927836</c:v>
                </c:pt>
                <c:pt idx="777">
                  <c:v>0.43444730077120824</c:v>
                </c:pt>
                <c:pt idx="778">
                  <c:v>0.43444730077120824</c:v>
                </c:pt>
                <c:pt idx="779">
                  <c:v>0.43444730077120824</c:v>
                </c:pt>
                <c:pt idx="780">
                  <c:v>0.4358974358974359</c:v>
                </c:pt>
                <c:pt idx="781">
                  <c:v>0.4358974358974359</c:v>
                </c:pt>
                <c:pt idx="782">
                  <c:v>0.4358974358974359</c:v>
                </c:pt>
                <c:pt idx="783">
                  <c:v>0.4373401534526854</c:v>
                </c:pt>
                <c:pt idx="784">
                  <c:v>0.4373401534526854</c:v>
                </c:pt>
                <c:pt idx="785">
                  <c:v>0.43622448979591838</c:v>
                </c:pt>
                <c:pt idx="786">
                  <c:v>0.43622448979591838</c:v>
                </c:pt>
                <c:pt idx="787">
                  <c:v>0.43622448979591838</c:v>
                </c:pt>
                <c:pt idx="788">
                  <c:v>0.43765903307888043</c:v>
                </c:pt>
                <c:pt idx="789">
                  <c:v>0.43765903307888043</c:v>
                </c:pt>
                <c:pt idx="790">
                  <c:v>0.43765903307888043</c:v>
                </c:pt>
                <c:pt idx="791">
                  <c:v>0.43765903307888043</c:v>
                </c:pt>
                <c:pt idx="792">
                  <c:v>0.43654822335025378</c:v>
                </c:pt>
                <c:pt idx="793">
                  <c:v>0.4379746835443038</c:v>
                </c:pt>
                <c:pt idx="794">
                  <c:v>0.4379746835443038</c:v>
                </c:pt>
                <c:pt idx="795">
                  <c:v>0.4379746835443038</c:v>
                </c:pt>
                <c:pt idx="796">
                  <c:v>0.4379746835443038</c:v>
                </c:pt>
                <c:pt idx="797">
                  <c:v>0.43939393939393939</c:v>
                </c:pt>
                <c:pt idx="798">
                  <c:v>0.43939393939393939</c:v>
                </c:pt>
                <c:pt idx="799">
                  <c:v>0.44080604534005036</c:v>
                </c:pt>
                <c:pt idx="800">
                  <c:v>0.43969849246231157</c:v>
                </c:pt>
                <c:pt idx="801">
                  <c:v>0.44110275689223055</c:v>
                </c:pt>
                <c:pt idx="802">
                  <c:v>0.44110275689223055</c:v>
                </c:pt>
                <c:pt idx="803">
                  <c:v>0.44110275689223055</c:v>
                </c:pt>
                <c:pt idx="804">
                  <c:v>0.44</c:v>
                </c:pt>
                <c:pt idx="805">
                  <c:v>0.44</c:v>
                </c:pt>
                <c:pt idx="806">
                  <c:v>0.44139650872817954</c:v>
                </c:pt>
                <c:pt idx="807">
                  <c:v>0.44139650872817954</c:v>
                </c:pt>
                <c:pt idx="808">
                  <c:v>0.44278606965174128</c:v>
                </c:pt>
                <c:pt idx="809">
                  <c:v>0.44416873449131511</c:v>
                </c:pt>
                <c:pt idx="810">
                  <c:v>0.44554455445544555</c:v>
                </c:pt>
                <c:pt idx="811">
                  <c:v>0.44554455445544555</c:v>
                </c:pt>
                <c:pt idx="812">
                  <c:v>0.44691358024691358</c:v>
                </c:pt>
                <c:pt idx="813">
                  <c:v>0.44691358024691358</c:v>
                </c:pt>
                <c:pt idx="814">
                  <c:v>0.44691358024691358</c:v>
                </c:pt>
                <c:pt idx="815">
                  <c:v>0.44691358024691358</c:v>
                </c:pt>
                <c:pt idx="816">
                  <c:v>0.44581280788177341</c:v>
                </c:pt>
                <c:pt idx="817">
                  <c:v>0.44471744471744473</c:v>
                </c:pt>
                <c:pt idx="818">
                  <c:v>0.44471744471744473</c:v>
                </c:pt>
                <c:pt idx="819">
                  <c:v>0.44471744471744473</c:v>
                </c:pt>
                <c:pt idx="820">
                  <c:v>0.44471744471744473</c:v>
                </c:pt>
                <c:pt idx="821">
                  <c:v>0.44607843137254904</c:v>
                </c:pt>
                <c:pt idx="822">
                  <c:v>0.44498777506112469</c:v>
                </c:pt>
                <c:pt idx="823">
                  <c:v>0.44634146341463415</c:v>
                </c:pt>
                <c:pt idx="824">
                  <c:v>0.44768856447688565</c:v>
                </c:pt>
                <c:pt idx="825">
                  <c:v>0.44902912621359226</c:v>
                </c:pt>
                <c:pt idx="826">
                  <c:v>0.45036319612590797</c:v>
                </c:pt>
                <c:pt idx="827">
                  <c:v>0.45036319612590797</c:v>
                </c:pt>
                <c:pt idx="828">
                  <c:v>0.45169082125603865</c:v>
                </c:pt>
                <c:pt idx="829">
                  <c:v>0.45169082125603865</c:v>
                </c:pt>
                <c:pt idx="830">
                  <c:v>0.45169082125603865</c:v>
                </c:pt>
                <c:pt idx="831">
                  <c:v>0.45169082125603865</c:v>
                </c:pt>
                <c:pt idx="832">
                  <c:v>0.45301204819277108</c:v>
                </c:pt>
                <c:pt idx="833">
                  <c:v>0.45301204819277108</c:v>
                </c:pt>
                <c:pt idx="834">
                  <c:v>0.45301204819277108</c:v>
                </c:pt>
                <c:pt idx="835">
                  <c:v>0.45301204819277108</c:v>
                </c:pt>
                <c:pt idx="836">
                  <c:v>0.45432692307692307</c:v>
                </c:pt>
                <c:pt idx="837">
                  <c:v>0.45432692307692307</c:v>
                </c:pt>
                <c:pt idx="838">
                  <c:v>0.45563549160671463</c:v>
                </c:pt>
                <c:pt idx="839">
                  <c:v>0.45454545454545453</c:v>
                </c:pt>
                <c:pt idx="840">
                  <c:v>0.45584725536992843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1772144"/>
        <c:axId val="1811775408"/>
      </c:scatterChart>
      <c:valAx>
        <c:axId val="18117721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 smtClean="0">
                    <a:solidFill>
                      <a:schemeClr val="tx1"/>
                    </a:solidFill>
                  </a:rPr>
                  <a:t>Subject Enrollment Sequence</a:t>
                </a:r>
                <a:endParaRPr lang="en-US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37780800127256825"/>
              <c:y val="0.940322069116360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5408"/>
        <c:crosses val="autoZero"/>
        <c:crossBetween val="midCat"/>
        <c:majorUnit val="50"/>
      </c:valAx>
      <c:valAx>
        <c:axId val="18117754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 smtClean="0">
                    <a:solidFill>
                      <a:schemeClr val="tx1"/>
                    </a:solidFill>
                  </a:rPr>
                  <a:t>Proportion of Favorable Outcome</a:t>
                </a:r>
                <a:endParaRPr lang="en-US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1.8623013414114226E-2"/>
              <c:y val="0.188805556755992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2144"/>
        <c:crosses val="autoZero"/>
        <c:crossBetween val="midCat"/>
      </c:valAx>
      <c:spPr>
        <a:solidFill>
          <a:schemeClr val="bg1"/>
        </a:solidFill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68495502515310591"/>
          <c:y val="0.60514727325750939"/>
          <c:w val="0.18292254483814521"/>
          <c:h val="0.15865959463400406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Sheet11!$L$1</c:f>
              <c:strCache>
                <c:ptCount val="1"/>
                <c:pt idx="0">
                  <c:v>1 WM Site (96 Subjects)</c:v>
                </c:pt>
              </c:strCache>
            </c:strRef>
          </c:tx>
          <c:spPr>
            <a:ln w="19050" cap="rnd">
              <a:solidFill>
                <a:srgbClr val="0099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00990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Sheet11!$K$2:$K$98</c:f>
              <c:numCache>
                <c:formatCode>General</c:formatCode>
                <c:ptCount val="97"/>
                <c:pt idx="0">
                  <c:v>1</c:v>
                </c:pt>
                <c:pt idx="1">
                  <c:v>2</c:v>
                </c:pt>
                <c:pt idx="2">
                  <c:v>8</c:v>
                </c:pt>
                <c:pt idx="3">
                  <c:v>12</c:v>
                </c:pt>
                <c:pt idx="4">
                  <c:v>22</c:v>
                </c:pt>
                <c:pt idx="5">
                  <c:v>30</c:v>
                </c:pt>
                <c:pt idx="6">
                  <c:v>33</c:v>
                </c:pt>
                <c:pt idx="7">
                  <c:v>39</c:v>
                </c:pt>
                <c:pt idx="8">
                  <c:v>46</c:v>
                </c:pt>
                <c:pt idx="9">
                  <c:v>58</c:v>
                </c:pt>
                <c:pt idx="10">
                  <c:v>68</c:v>
                </c:pt>
                <c:pt idx="11">
                  <c:v>72</c:v>
                </c:pt>
                <c:pt idx="12">
                  <c:v>100</c:v>
                </c:pt>
                <c:pt idx="13">
                  <c:v>116</c:v>
                </c:pt>
                <c:pt idx="14">
                  <c:v>131</c:v>
                </c:pt>
                <c:pt idx="15">
                  <c:v>134</c:v>
                </c:pt>
                <c:pt idx="16">
                  <c:v>140</c:v>
                </c:pt>
                <c:pt idx="17">
                  <c:v>193</c:v>
                </c:pt>
                <c:pt idx="18">
                  <c:v>194</c:v>
                </c:pt>
                <c:pt idx="19">
                  <c:v>201</c:v>
                </c:pt>
                <c:pt idx="20">
                  <c:v>211</c:v>
                </c:pt>
                <c:pt idx="21">
                  <c:v>212</c:v>
                </c:pt>
                <c:pt idx="22">
                  <c:v>215</c:v>
                </c:pt>
                <c:pt idx="23">
                  <c:v>226</c:v>
                </c:pt>
                <c:pt idx="24">
                  <c:v>228</c:v>
                </c:pt>
                <c:pt idx="25">
                  <c:v>242</c:v>
                </c:pt>
                <c:pt idx="26">
                  <c:v>247</c:v>
                </c:pt>
                <c:pt idx="27">
                  <c:v>271</c:v>
                </c:pt>
                <c:pt idx="28">
                  <c:v>285</c:v>
                </c:pt>
                <c:pt idx="29">
                  <c:v>288</c:v>
                </c:pt>
                <c:pt idx="30">
                  <c:v>290</c:v>
                </c:pt>
                <c:pt idx="31">
                  <c:v>291</c:v>
                </c:pt>
                <c:pt idx="32">
                  <c:v>304</c:v>
                </c:pt>
                <c:pt idx="33">
                  <c:v>316</c:v>
                </c:pt>
                <c:pt idx="34">
                  <c:v>317</c:v>
                </c:pt>
                <c:pt idx="35">
                  <c:v>333</c:v>
                </c:pt>
                <c:pt idx="36">
                  <c:v>342</c:v>
                </c:pt>
                <c:pt idx="37">
                  <c:v>348</c:v>
                </c:pt>
                <c:pt idx="38">
                  <c:v>350</c:v>
                </c:pt>
                <c:pt idx="39">
                  <c:v>355</c:v>
                </c:pt>
                <c:pt idx="40">
                  <c:v>373</c:v>
                </c:pt>
                <c:pt idx="41">
                  <c:v>376</c:v>
                </c:pt>
                <c:pt idx="42">
                  <c:v>380</c:v>
                </c:pt>
                <c:pt idx="43">
                  <c:v>384</c:v>
                </c:pt>
                <c:pt idx="44">
                  <c:v>399</c:v>
                </c:pt>
                <c:pt idx="45">
                  <c:v>405</c:v>
                </c:pt>
                <c:pt idx="46">
                  <c:v>463</c:v>
                </c:pt>
                <c:pt idx="47">
                  <c:v>489</c:v>
                </c:pt>
                <c:pt idx="48">
                  <c:v>495</c:v>
                </c:pt>
                <c:pt idx="49">
                  <c:v>525</c:v>
                </c:pt>
                <c:pt idx="50">
                  <c:v>533</c:v>
                </c:pt>
                <c:pt idx="51">
                  <c:v>535</c:v>
                </c:pt>
                <c:pt idx="52">
                  <c:v>537</c:v>
                </c:pt>
                <c:pt idx="53">
                  <c:v>546</c:v>
                </c:pt>
                <c:pt idx="54">
                  <c:v>555</c:v>
                </c:pt>
                <c:pt idx="55">
                  <c:v>563</c:v>
                </c:pt>
                <c:pt idx="56">
                  <c:v>564</c:v>
                </c:pt>
                <c:pt idx="57">
                  <c:v>566</c:v>
                </c:pt>
                <c:pt idx="58">
                  <c:v>569</c:v>
                </c:pt>
                <c:pt idx="59">
                  <c:v>596</c:v>
                </c:pt>
                <c:pt idx="60">
                  <c:v>602</c:v>
                </c:pt>
                <c:pt idx="61">
                  <c:v>622</c:v>
                </c:pt>
                <c:pt idx="62">
                  <c:v>624</c:v>
                </c:pt>
                <c:pt idx="63">
                  <c:v>670</c:v>
                </c:pt>
                <c:pt idx="64">
                  <c:v>680</c:v>
                </c:pt>
                <c:pt idx="65">
                  <c:v>683</c:v>
                </c:pt>
                <c:pt idx="66">
                  <c:v>692</c:v>
                </c:pt>
                <c:pt idx="67">
                  <c:v>693</c:v>
                </c:pt>
                <c:pt idx="68">
                  <c:v>699</c:v>
                </c:pt>
                <c:pt idx="69">
                  <c:v>702</c:v>
                </c:pt>
                <c:pt idx="70">
                  <c:v>716</c:v>
                </c:pt>
                <c:pt idx="71">
                  <c:v>733</c:v>
                </c:pt>
                <c:pt idx="72">
                  <c:v>735</c:v>
                </c:pt>
                <c:pt idx="73">
                  <c:v>740</c:v>
                </c:pt>
                <c:pt idx="74">
                  <c:v>746</c:v>
                </c:pt>
                <c:pt idx="75">
                  <c:v>747</c:v>
                </c:pt>
                <c:pt idx="76">
                  <c:v>748</c:v>
                </c:pt>
                <c:pt idx="77">
                  <c:v>751</c:v>
                </c:pt>
                <c:pt idx="78">
                  <c:v>753</c:v>
                </c:pt>
                <c:pt idx="79">
                  <c:v>761</c:v>
                </c:pt>
                <c:pt idx="80">
                  <c:v>763</c:v>
                </c:pt>
                <c:pt idx="81">
                  <c:v>772</c:v>
                </c:pt>
                <c:pt idx="82">
                  <c:v>778</c:v>
                </c:pt>
                <c:pt idx="83">
                  <c:v>784</c:v>
                </c:pt>
                <c:pt idx="84">
                  <c:v>794</c:v>
                </c:pt>
                <c:pt idx="85">
                  <c:v>796</c:v>
                </c:pt>
                <c:pt idx="86">
                  <c:v>798</c:v>
                </c:pt>
                <c:pt idx="87">
                  <c:v>800</c:v>
                </c:pt>
                <c:pt idx="88">
                  <c:v>805</c:v>
                </c:pt>
                <c:pt idx="89">
                  <c:v>808</c:v>
                </c:pt>
                <c:pt idx="90">
                  <c:v>816</c:v>
                </c:pt>
                <c:pt idx="91">
                  <c:v>825</c:v>
                </c:pt>
                <c:pt idx="92">
                  <c:v>828</c:v>
                </c:pt>
                <c:pt idx="93">
                  <c:v>830</c:v>
                </c:pt>
                <c:pt idx="94">
                  <c:v>832</c:v>
                </c:pt>
                <c:pt idx="95">
                  <c:v>837</c:v>
                </c:pt>
                <c:pt idx="96">
                  <c:v>839</c:v>
                </c:pt>
              </c:numCache>
            </c:numRef>
          </c:xVal>
          <c:yVal>
            <c:numRef>
              <c:f>Sheet11!$L$2:$L$98</c:f>
              <c:numCache>
                <c:formatCode>General</c:formatCode>
                <c:ptCount val="97"/>
                <c:pt idx="0">
                  <c:v>0.5</c:v>
                </c:pt>
                <c:pt idx="1">
                  <c:v>1</c:v>
                </c:pt>
                <c:pt idx="2">
                  <c:v>1</c:v>
                </c:pt>
                <c:pt idx="3">
                  <c:v>0.5</c:v>
                </c:pt>
                <c:pt idx="4">
                  <c:v>0</c:v>
                </c:pt>
                <c:pt idx="5">
                  <c:v>-0.16666666666666669</c:v>
                </c:pt>
                <c:pt idx="6">
                  <c:v>0</c:v>
                </c:pt>
                <c:pt idx="7">
                  <c:v>8.3333333333333315E-2</c:v>
                </c:pt>
                <c:pt idx="8">
                  <c:v>0.25</c:v>
                </c:pt>
                <c:pt idx="9">
                  <c:v>0.15000000000000002</c:v>
                </c:pt>
                <c:pt idx="10">
                  <c:v>0.2</c:v>
                </c:pt>
                <c:pt idx="11">
                  <c:v>0.1333333333333333</c:v>
                </c:pt>
                <c:pt idx="12">
                  <c:v>0</c:v>
                </c:pt>
                <c:pt idx="13">
                  <c:v>-9.5238095238095233E-2</c:v>
                </c:pt>
                <c:pt idx="14">
                  <c:v>0</c:v>
                </c:pt>
                <c:pt idx="15">
                  <c:v>5.3571428571428548E-2</c:v>
                </c:pt>
                <c:pt idx="16">
                  <c:v>-1.5873015873015872E-2</c:v>
                </c:pt>
                <c:pt idx="17">
                  <c:v>-6.944444444444442E-2</c:v>
                </c:pt>
                <c:pt idx="18">
                  <c:v>-2.5000000000000022E-2</c:v>
                </c:pt>
                <c:pt idx="19">
                  <c:v>-7.954545454545453E-2</c:v>
                </c:pt>
                <c:pt idx="20">
                  <c:v>-0.12121212121212122</c:v>
                </c:pt>
                <c:pt idx="21">
                  <c:v>-5.4545454545454508E-2</c:v>
                </c:pt>
                <c:pt idx="22">
                  <c:v>-9.9999999999999978E-2</c:v>
                </c:pt>
                <c:pt idx="23">
                  <c:v>-4.545454545454547E-2</c:v>
                </c:pt>
                <c:pt idx="24">
                  <c:v>-8.3333333333333315E-2</c:v>
                </c:pt>
                <c:pt idx="25">
                  <c:v>-0.12179487179487175</c:v>
                </c:pt>
                <c:pt idx="26">
                  <c:v>-0.1538461538461538</c:v>
                </c:pt>
                <c:pt idx="27">
                  <c:v>-0.10989010989010989</c:v>
                </c:pt>
                <c:pt idx="28">
                  <c:v>-0.14285714285714285</c:v>
                </c:pt>
                <c:pt idx="29">
                  <c:v>-0.17142857142857143</c:v>
                </c:pt>
                <c:pt idx="30">
                  <c:v>-0.19999999999999996</c:v>
                </c:pt>
                <c:pt idx="31">
                  <c:v>-0.16249999999999998</c:v>
                </c:pt>
                <c:pt idx="32">
                  <c:v>-0.1875</c:v>
                </c:pt>
                <c:pt idx="33">
                  <c:v>-0.2095588235294118</c:v>
                </c:pt>
                <c:pt idx="34">
                  <c:v>-0.23529411764705888</c:v>
                </c:pt>
                <c:pt idx="35">
                  <c:v>-0.20261437908496738</c:v>
                </c:pt>
                <c:pt idx="36">
                  <c:v>-0.22222222222222221</c:v>
                </c:pt>
                <c:pt idx="37">
                  <c:v>-0.23976608187134507</c:v>
                </c:pt>
                <c:pt idx="38">
                  <c:v>-0.21052631578947373</c:v>
                </c:pt>
                <c:pt idx="39">
                  <c:v>-0.22631578947368419</c:v>
                </c:pt>
                <c:pt idx="40">
                  <c:v>-0.24999999999999994</c:v>
                </c:pt>
                <c:pt idx="41">
                  <c:v>-0.21666666666666662</c:v>
                </c:pt>
                <c:pt idx="42">
                  <c:v>-0.23809523809523808</c:v>
                </c:pt>
                <c:pt idx="43">
                  <c:v>-0.20779220779220781</c:v>
                </c:pt>
                <c:pt idx="44">
                  <c:v>-0.18181818181818182</c:v>
                </c:pt>
                <c:pt idx="45">
                  <c:v>-0.15415019762845855</c:v>
                </c:pt>
                <c:pt idx="46">
                  <c:v>-0.17391304347826092</c:v>
                </c:pt>
                <c:pt idx="47">
                  <c:v>-0.1920289855072464</c:v>
                </c:pt>
                <c:pt idx="48">
                  <c:v>-0.20869565217391306</c:v>
                </c:pt>
                <c:pt idx="49">
                  <c:v>-0.22499999999999998</c:v>
                </c:pt>
                <c:pt idx="50">
                  <c:v>-0.19999999999999996</c:v>
                </c:pt>
                <c:pt idx="51">
                  <c:v>-0.21538461538461534</c:v>
                </c:pt>
                <c:pt idx="52">
                  <c:v>-0.22962962962962963</c:v>
                </c:pt>
                <c:pt idx="53">
                  <c:v>-0.24501424501424507</c:v>
                </c:pt>
                <c:pt idx="54">
                  <c:v>-0.2592592592592593</c:v>
                </c:pt>
                <c:pt idx="55">
                  <c:v>-0.27248677248677255</c:v>
                </c:pt>
                <c:pt idx="56">
                  <c:v>-0.28571428571428575</c:v>
                </c:pt>
                <c:pt idx="57">
                  <c:v>-0.29802955665024627</c:v>
                </c:pt>
                <c:pt idx="58">
                  <c:v>-0.31034482758620685</c:v>
                </c:pt>
                <c:pt idx="59">
                  <c:v>-0.28850574712643678</c:v>
                </c:pt>
                <c:pt idx="60">
                  <c:v>-0.26666666666666666</c:v>
                </c:pt>
                <c:pt idx="61">
                  <c:v>-0.24623655913978493</c:v>
                </c:pt>
                <c:pt idx="62">
                  <c:v>-0.25806451612903225</c:v>
                </c:pt>
                <c:pt idx="63">
                  <c:v>-0.27016129032258063</c:v>
                </c:pt>
                <c:pt idx="64">
                  <c:v>-0.28125</c:v>
                </c:pt>
                <c:pt idx="65">
                  <c:v>-0.29261363636363635</c:v>
                </c:pt>
                <c:pt idx="66">
                  <c:v>-0.27272727272727271</c:v>
                </c:pt>
                <c:pt idx="67">
                  <c:v>-0.2834224598930481</c:v>
                </c:pt>
                <c:pt idx="68">
                  <c:v>-0.26470588235294118</c:v>
                </c:pt>
                <c:pt idx="69">
                  <c:v>-0.246218487394958</c:v>
                </c:pt>
                <c:pt idx="70">
                  <c:v>-0.25714285714285712</c:v>
                </c:pt>
                <c:pt idx="71">
                  <c:v>-0.2674603174603174</c:v>
                </c:pt>
                <c:pt idx="72">
                  <c:v>-0.27777777777777773</c:v>
                </c:pt>
                <c:pt idx="73">
                  <c:v>-0.28753753753753747</c:v>
                </c:pt>
                <c:pt idx="74">
                  <c:v>-0.27046783625730991</c:v>
                </c:pt>
                <c:pt idx="75">
                  <c:v>-0.28022759601706976</c:v>
                </c:pt>
                <c:pt idx="76">
                  <c:v>-0.28947368421052638</c:v>
                </c:pt>
                <c:pt idx="77">
                  <c:v>-0.27260458839406215</c:v>
                </c:pt>
                <c:pt idx="78">
                  <c:v>-0.25641025641025644</c:v>
                </c:pt>
                <c:pt idx="79">
                  <c:v>-0.24038461538461536</c:v>
                </c:pt>
                <c:pt idx="80">
                  <c:v>-0.22499999999999998</c:v>
                </c:pt>
                <c:pt idx="81">
                  <c:v>-0.21036585365853661</c:v>
                </c:pt>
                <c:pt idx="82">
                  <c:v>-0.1951219512195122</c:v>
                </c:pt>
                <c:pt idx="83">
                  <c:v>-0.20441347270615567</c:v>
                </c:pt>
                <c:pt idx="84">
                  <c:v>-0.21327283040272266</c:v>
                </c:pt>
                <c:pt idx="85">
                  <c:v>-0.1993355481727575</c:v>
                </c:pt>
                <c:pt idx="86">
                  <c:v>-0.20779220779220781</c:v>
                </c:pt>
                <c:pt idx="87">
                  <c:v>-0.21587301587301594</c:v>
                </c:pt>
                <c:pt idx="88">
                  <c:v>-0.20186335403726713</c:v>
                </c:pt>
                <c:pt idx="89">
                  <c:v>-0.21183013144590496</c:v>
                </c:pt>
                <c:pt idx="90">
                  <c:v>-0.19861660079051385</c:v>
                </c:pt>
                <c:pt idx="91">
                  <c:v>-0.20647969052224374</c:v>
                </c:pt>
                <c:pt idx="92">
                  <c:v>-0.19385342789598115</c:v>
                </c:pt>
                <c:pt idx="93">
                  <c:v>-0.18177613320999081</c:v>
                </c:pt>
                <c:pt idx="94">
                  <c:v>-0.17021276595744683</c:v>
                </c:pt>
                <c:pt idx="95">
                  <c:v>-0.17774822695035464</c:v>
                </c:pt>
                <c:pt idx="96">
                  <c:v>-0.18497611810681713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3571344"/>
        <c:axId val="1893571888"/>
      </c:scatterChart>
      <c:valAx>
        <c:axId val="1893571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71888"/>
        <c:crossesAt val="-0.4"/>
        <c:crossBetween val="midCat"/>
      </c:valAx>
      <c:valAx>
        <c:axId val="1893571888"/>
        <c:scaling>
          <c:orientation val="minMax"/>
          <c:max val="0.4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7134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37802411417322834"/>
          <c:y val="0.16464093030037913"/>
          <c:w val="0.37308398950131233"/>
          <c:h val="5.8645013123359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Sheet11!$N$1</c:f>
              <c:strCache>
                <c:ptCount val="1"/>
                <c:pt idx="0">
                  <c:v>41 SS Sites (105 Subjects)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Sheet11!$M$2:$M$106</c:f>
              <c:numCache>
                <c:formatCode>General</c:formatCode>
                <c:ptCount val="105"/>
                <c:pt idx="0">
                  <c:v>14</c:v>
                </c:pt>
                <c:pt idx="1">
                  <c:v>15</c:v>
                </c:pt>
                <c:pt idx="2">
                  <c:v>17</c:v>
                </c:pt>
                <c:pt idx="3">
                  <c:v>19</c:v>
                </c:pt>
                <c:pt idx="4">
                  <c:v>26</c:v>
                </c:pt>
                <c:pt idx="5">
                  <c:v>50</c:v>
                </c:pt>
                <c:pt idx="6">
                  <c:v>51</c:v>
                </c:pt>
                <c:pt idx="7">
                  <c:v>55</c:v>
                </c:pt>
                <c:pt idx="8">
                  <c:v>60</c:v>
                </c:pt>
                <c:pt idx="9">
                  <c:v>67</c:v>
                </c:pt>
                <c:pt idx="10">
                  <c:v>75</c:v>
                </c:pt>
                <c:pt idx="11">
                  <c:v>80</c:v>
                </c:pt>
                <c:pt idx="12">
                  <c:v>83</c:v>
                </c:pt>
                <c:pt idx="13">
                  <c:v>84</c:v>
                </c:pt>
                <c:pt idx="14">
                  <c:v>90</c:v>
                </c:pt>
                <c:pt idx="15">
                  <c:v>91</c:v>
                </c:pt>
                <c:pt idx="16">
                  <c:v>97</c:v>
                </c:pt>
                <c:pt idx="17">
                  <c:v>104</c:v>
                </c:pt>
                <c:pt idx="18">
                  <c:v>107</c:v>
                </c:pt>
                <c:pt idx="19">
                  <c:v>111</c:v>
                </c:pt>
                <c:pt idx="20">
                  <c:v>113</c:v>
                </c:pt>
                <c:pt idx="21">
                  <c:v>117</c:v>
                </c:pt>
                <c:pt idx="22">
                  <c:v>118</c:v>
                </c:pt>
                <c:pt idx="23">
                  <c:v>120</c:v>
                </c:pt>
                <c:pt idx="24">
                  <c:v>127</c:v>
                </c:pt>
                <c:pt idx="25">
                  <c:v>150</c:v>
                </c:pt>
                <c:pt idx="26">
                  <c:v>156</c:v>
                </c:pt>
                <c:pt idx="27">
                  <c:v>170</c:v>
                </c:pt>
                <c:pt idx="28">
                  <c:v>179</c:v>
                </c:pt>
                <c:pt idx="29">
                  <c:v>181</c:v>
                </c:pt>
                <c:pt idx="30">
                  <c:v>190</c:v>
                </c:pt>
                <c:pt idx="31">
                  <c:v>196</c:v>
                </c:pt>
                <c:pt idx="32">
                  <c:v>203</c:v>
                </c:pt>
                <c:pt idx="33">
                  <c:v>204</c:v>
                </c:pt>
                <c:pt idx="34">
                  <c:v>207</c:v>
                </c:pt>
                <c:pt idx="35">
                  <c:v>237</c:v>
                </c:pt>
                <c:pt idx="36">
                  <c:v>258</c:v>
                </c:pt>
                <c:pt idx="37">
                  <c:v>262</c:v>
                </c:pt>
                <c:pt idx="38">
                  <c:v>279</c:v>
                </c:pt>
                <c:pt idx="39">
                  <c:v>284</c:v>
                </c:pt>
                <c:pt idx="40">
                  <c:v>289</c:v>
                </c:pt>
                <c:pt idx="41">
                  <c:v>305</c:v>
                </c:pt>
                <c:pt idx="42">
                  <c:v>321</c:v>
                </c:pt>
                <c:pt idx="43">
                  <c:v>352</c:v>
                </c:pt>
                <c:pt idx="44">
                  <c:v>363</c:v>
                </c:pt>
                <c:pt idx="45">
                  <c:v>365</c:v>
                </c:pt>
                <c:pt idx="46">
                  <c:v>374</c:v>
                </c:pt>
                <c:pt idx="47">
                  <c:v>377</c:v>
                </c:pt>
                <c:pt idx="48">
                  <c:v>387</c:v>
                </c:pt>
                <c:pt idx="49">
                  <c:v>389</c:v>
                </c:pt>
                <c:pt idx="50">
                  <c:v>406</c:v>
                </c:pt>
                <c:pt idx="51">
                  <c:v>416</c:v>
                </c:pt>
                <c:pt idx="52">
                  <c:v>432</c:v>
                </c:pt>
                <c:pt idx="53">
                  <c:v>450</c:v>
                </c:pt>
                <c:pt idx="54">
                  <c:v>462</c:v>
                </c:pt>
                <c:pt idx="55">
                  <c:v>470</c:v>
                </c:pt>
                <c:pt idx="56">
                  <c:v>494</c:v>
                </c:pt>
                <c:pt idx="57">
                  <c:v>519</c:v>
                </c:pt>
                <c:pt idx="58">
                  <c:v>520</c:v>
                </c:pt>
                <c:pt idx="59">
                  <c:v>534</c:v>
                </c:pt>
                <c:pt idx="60">
                  <c:v>540</c:v>
                </c:pt>
                <c:pt idx="61">
                  <c:v>543</c:v>
                </c:pt>
                <c:pt idx="62">
                  <c:v>571</c:v>
                </c:pt>
                <c:pt idx="63">
                  <c:v>572</c:v>
                </c:pt>
                <c:pt idx="64">
                  <c:v>599</c:v>
                </c:pt>
                <c:pt idx="65">
                  <c:v>600</c:v>
                </c:pt>
                <c:pt idx="66">
                  <c:v>601</c:v>
                </c:pt>
                <c:pt idx="67">
                  <c:v>605</c:v>
                </c:pt>
                <c:pt idx="68">
                  <c:v>608</c:v>
                </c:pt>
                <c:pt idx="69">
                  <c:v>613</c:v>
                </c:pt>
                <c:pt idx="70">
                  <c:v>614</c:v>
                </c:pt>
                <c:pt idx="71">
                  <c:v>615</c:v>
                </c:pt>
                <c:pt idx="72">
                  <c:v>616</c:v>
                </c:pt>
                <c:pt idx="73">
                  <c:v>626</c:v>
                </c:pt>
                <c:pt idx="74">
                  <c:v>631</c:v>
                </c:pt>
                <c:pt idx="75">
                  <c:v>634</c:v>
                </c:pt>
                <c:pt idx="76">
                  <c:v>639</c:v>
                </c:pt>
                <c:pt idx="77">
                  <c:v>641</c:v>
                </c:pt>
                <c:pt idx="78">
                  <c:v>643</c:v>
                </c:pt>
                <c:pt idx="79">
                  <c:v>649</c:v>
                </c:pt>
                <c:pt idx="80">
                  <c:v>650</c:v>
                </c:pt>
                <c:pt idx="81">
                  <c:v>658</c:v>
                </c:pt>
                <c:pt idx="82">
                  <c:v>668</c:v>
                </c:pt>
                <c:pt idx="83">
                  <c:v>669</c:v>
                </c:pt>
                <c:pt idx="84">
                  <c:v>676</c:v>
                </c:pt>
                <c:pt idx="85">
                  <c:v>677</c:v>
                </c:pt>
                <c:pt idx="86">
                  <c:v>682</c:v>
                </c:pt>
                <c:pt idx="87">
                  <c:v>689</c:v>
                </c:pt>
                <c:pt idx="88">
                  <c:v>691</c:v>
                </c:pt>
                <c:pt idx="89">
                  <c:v>706</c:v>
                </c:pt>
                <c:pt idx="90">
                  <c:v>711</c:v>
                </c:pt>
                <c:pt idx="91">
                  <c:v>714</c:v>
                </c:pt>
                <c:pt idx="92">
                  <c:v>742</c:v>
                </c:pt>
                <c:pt idx="93">
                  <c:v>757</c:v>
                </c:pt>
                <c:pt idx="94">
                  <c:v>768</c:v>
                </c:pt>
                <c:pt idx="95">
                  <c:v>771</c:v>
                </c:pt>
                <c:pt idx="96">
                  <c:v>775</c:v>
                </c:pt>
                <c:pt idx="97">
                  <c:v>777</c:v>
                </c:pt>
                <c:pt idx="98">
                  <c:v>783</c:v>
                </c:pt>
                <c:pt idx="99">
                  <c:v>787</c:v>
                </c:pt>
                <c:pt idx="100">
                  <c:v>791</c:v>
                </c:pt>
                <c:pt idx="101">
                  <c:v>801</c:v>
                </c:pt>
                <c:pt idx="102">
                  <c:v>822</c:v>
                </c:pt>
                <c:pt idx="103">
                  <c:v>833</c:v>
                </c:pt>
                <c:pt idx="104">
                  <c:v>841</c:v>
                </c:pt>
              </c:numCache>
            </c:numRef>
          </c:xVal>
          <c:yVal>
            <c:numRef>
              <c:f>Sheet11!$N$2:$N$106</c:f>
              <c:numCache>
                <c:formatCode>General</c:formatCode>
                <c:ptCount val="105"/>
                <c:pt idx="0">
                  <c:v>0</c:v>
                </c:pt>
                <c:pt idx="1">
                  <c:v>0</c:v>
                </c:pt>
                <c:pt idx="2">
                  <c:v>0.5</c:v>
                </c:pt>
                <c:pt idx="3">
                  <c:v>0.33333333333333331</c:v>
                </c:pt>
                <c:pt idx="4">
                  <c:v>0.33333333333333331</c:v>
                </c:pt>
                <c:pt idx="5">
                  <c:v>0.5</c:v>
                </c:pt>
                <c:pt idx="6">
                  <c:v>0.6</c:v>
                </c:pt>
                <c:pt idx="7">
                  <c:v>0.6</c:v>
                </c:pt>
                <c:pt idx="8">
                  <c:v>0.5</c:v>
                </c:pt>
                <c:pt idx="9">
                  <c:v>0.5</c:v>
                </c:pt>
                <c:pt idx="10">
                  <c:v>0.5714285714285714</c:v>
                </c:pt>
                <c:pt idx="11">
                  <c:v>0.5</c:v>
                </c:pt>
                <c:pt idx="12">
                  <c:v>0.3</c:v>
                </c:pt>
                <c:pt idx="13">
                  <c:v>0.35555555555555557</c:v>
                </c:pt>
                <c:pt idx="14">
                  <c:v>0.22222222222222227</c:v>
                </c:pt>
                <c:pt idx="15">
                  <c:v>0.16666666666666669</c:v>
                </c:pt>
                <c:pt idx="16">
                  <c:v>7.1428571428571452E-2</c:v>
                </c:pt>
                <c:pt idx="17">
                  <c:v>2.5974025974025983E-2</c:v>
                </c:pt>
                <c:pt idx="18">
                  <c:v>-4.545454545454547E-2</c:v>
                </c:pt>
                <c:pt idx="19">
                  <c:v>-8.3333333333333315E-2</c:v>
                </c:pt>
                <c:pt idx="20">
                  <c:v>-0.11538461538461536</c:v>
                </c:pt>
                <c:pt idx="21">
                  <c:v>-7.1428571428571452E-2</c:v>
                </c:pt>
                <c:pt idx="22">
                  <c:v>-0.12698412698412703</c:v>
                </c:pt>
                <c:pt idx="23">
                  <c:v>-8.8888888888888906E-2</c:v>
                </c:pt>
                <c:pt idx="24">
                  <c:v>-0.11805555555555558</c:v>
                </c:pt>
                <c:pt idx="25">
                  <c:v>-0.14379084967320266</c:v>
                </c:pt>
                <c:pt idx="26">
                  <c:v>-8.8235294117647078E-2</c:v>
                </c:pt>
                <c:pt idx="27">
                  <c:v>-0.1111111111111111</c:v>
                </c:pt>
                <c:pt idx="28">
                  <c:v>-6.5656565656565635E-2</c:v>
                </c:pt>
                <c:pt idx="29">
                  <c:v>-8.6124401913875603E-2</c:v>
                </c:pt>
                <c:pt idx="30">
                  <c:v>-4.8245614035087758E-2</c:v>
                </c:pt>
                <c:pt idx="31">
                  <c:v>-6.6666666666666707E-2</c:v>
                </c:pt>
                <c:pt idx="32">
                  <c:v>-3.4615384615384659E-2</c:v>
                </c:pt>
                <c:pt idx="33">
                  <c:v>-5.1282051282051322E-2</c:v>
                </c:pt>
                <c:pt idx="34">
                  <c:v>-2.097902097902099E-2</c:v>
                </c:pt>
                <c:pt idx="35">
                  <c:v>6.4935064935064957E-3</c:v>
                </c:pt>
                <c:pt idx="36">
                  <c:v>3.4161490683229823E-2</c:v>
                </c:pt>
                <c:pt idx="37">
                  <c:v>-8.6956521739130488E-3</c:v>
                </c:pt>
                <c:pt idx="38">
                  <c:v>-2.5000000000000022E-2</c:v>
                </c:pt>
                <c:pt idx="39">
                  <c:v>0</c:v>
                </c:pt>
                <c:pt idx="40">
                  <c:v>-1.5000000000000013E-2</c:v>
                </c:pt>
                <c:pt idx="41">
                  <c:v>-5.1764705882352935E-2</c:v>
                </c:pt>
                <c:pt idx="42">
                  <c:v>-2.7149321266968285E-2</c:v>
                </c:pt>
                <c:pt idx="43">
                  <c:v>-4.1394335511982572E-2</c:v>
                </c:pt>
                <c:pt idx="44">
                  <c:v>-1.8518518518518545E-2</c:v>
                </c:pt>
                <c:pt idx="45">
                  <c:v>3.9682539682539542E-3</c:v>
                </c:pt>
                <c:pt idx="46">
                  <c:v>-2.8195488721804496E-2</c:v>
                </c:pt>
                <c:pt idx="47">
                  <c:v>-7.2595281306714887E-3</c:v>
                </c:pt>
                <c:pt idx="48">
                  <c:v>1.2280701754386003E-2</c:v>
                </c:pt>
                <c:pt idx="49">
                  <c:v>3.3333333333333326E-2</c:v>
                </c:pt>
                <c:pt idx="50">
                  <c:v>5.1612903225806417E-2</c:v>
                </c:pt>
                <c:pt idx="51">
                  <c:v>3.7499999999999978E-2</c:v>
                </c:pt>
                <c:pt idx="52">
                  <c:v>8.9285714285714524E-3</c:v>
                </c:pt>
                <c:pt idx="53">
                  <c:v>2.8409090909090884E-2</c:v>
                </c:pt>
                <c:pt idx="54">
                  <c:v>1.5151515151515138E-2</c:v>
                </c:pt>
                <c:pt idx="55">
                  <c:v>-1.0540184453227908E-2</c:v>
                </c:pt>
                <c:pt idx="56">
                  <c:v>7.575757575757569E-3</c:v>
                </c:pt>
                <c:pt idx="57">
                  <c:v>2.4242424242424232E-2</c:v>
                </c:pt>
                <c:pt idx="58">
                  <c:v>3.9627039627039617E-2</c:v>
                </c:pt>
                <c:pt idx="59">
                  <c:v>5.3872053872053904E-2</c:v>
                </c:pt>
                <c:pt idx="60">
                  <c:v>7.0806100217864931E-2</c:v>
                </c:pt>
                <c:pt idx="61">
                  <c:v>8.403361344537813E-2</c:v>
                </c:pt>
                <c:pt idx="62">
                  <c:v>6.1866125760649093E-2</c:v>
                </c:pt>
                <c:pt idx="63">
                  <c:v>7.450980392156864E-2</c:v>
                </c:pt>
                <c:pt idx="64">
                  <c:v>8.6337760910815908E-2</c:v>
                </c:pt>
                <c:pt idx="65">
                  <c:v>9.7426470588235281E-2</c:v>
                </c:pt>
                <c:pt idx="66">
                  <c:v>0.11339285714285713</c:v>
                </c:pt>
                <c:pt idx="67">
                  <c:v>0.10069444444444442</c:v>
                </c:pt>
                <c:pt idx="68">
                  <c:v>0.11570945945945948</c:v>
                </c:pt>
                <c:pt idx="69">
                  <c:v>0.12993421052631576</c:v>
                </c:pt>
                <c:pt idx="70">
                  <c:v>0.14342948717948717</c:v>
                </c:pt>
                <c:pt idx="71">
                  <c:v>0.13124999999999998</c:v>
                </c:pt>
                <c:pt idx="72">
                  <c:v>0.11136363636363633</c:v>
                </c:pt>
                <c:pt idx="73">
                  <c:v>9.2647058823529416E-2</c:v>
                </c:pt>
                <c:pt idx="74">
                  <c:v>7.4999999999999956E-2</c:v>
                </c:pt>
                <c:pt idx="75">
                  <c:v>6.3414634146341464E-2</c:v>
                </c:pt>
                <c:pt idx="76">
                  <c:v>7.4525745257452591E-2</c:v>
                </c:pt>
                <c:pt idx="77">
                  <c:v>5.8009228740936059E-2</c:v>
                </c:pt>
                <c:pt idx="78">
                  <c:v>6.8677792041078323E-2</c:v>
                </c:pt>
                <c:pt idx="79">
                  <c:v>7.879924953095685E-2</c:v>
                </c:pt>
                <c:pt idx="80">
                  <c:v>9.1575091575091527E-2</c:v>
                </c:pt>
                <c:pt idx="81">
                  <c:v>8.0500894454382799E-2</c:v>
                </c:pt>
                <c:pt idx="82">
                  <c:v>9.0116279069767435E-2</c:v>
                </c:pt>
                <c:pt idx="83">
                  <c:v>0.10227272727272729</c:v>
                </c:pt>
                <c:pt idx="84">
                  <c:v>9.1666666666666674E-2</c:v>
                </c:pt>
                <c:pt idx="85">
                  <c:v>8.1521739130434756E-2</c:v>
                </c:pt>
                <c:pt idx="86">
                  <c:v>9.0668080593849398E-2</c:v>
                </c:pt>
                <c:pt idx="87">
                  <c:v>0.10223144784639338</c:v>
                </c:pt>
                <c:pt idx="88">
                  <c:v>0.11094224924012158</c:v>
                </c:pt>
                <c:pt idx="89">
                  <c:v>0.10119047619047616</c:v>
                </c:pt>
                <c:pt idx="90">
                  <c:v>9.1836734693877542E-2</c:v>
                </c:pt>
                <c:pt idx="91">
                  <c:v>7.6886568580920744E-2</c:v>
                </c:pt>
                <c:pt idx="92">
                  <c:v>8.5343228200371046E-2</c:v>
                </c:pt>
                <c:pt idx="93">
                  <c:v>9.6363636363636374E-2</c:v>
                </c:pt>
                <c:pt idx="94">
                  <c:v>0.10695187165775399</c:v>
                </c:pt>
                <c:pt idx="95">
                  <c:v>9.2810457516339873E-2</c:v>
                </c:pt>
                <c:pt idx="96">
                  <c:v>7.9283887468030667E-2</c:v>
                </c:pt>
                <c:pt idx="97">
                  <c:v>8.7609511889862324E-2</c:v>
                </c:pt>
                <c:pt idx="98">
                  <c:v>9.7790507364975465E-2</c:v>
                </c:pt>
                <c:pt idx="99">
                  <c:v>8.8719389803291859E-2</c:v>
                </c:pt>
                <c:pt idx="100">
                  <c:v>7.9984239558707648E-2</c:v>
                </c:pt>
                <c:pt idx="101">
                  <c:v>8.7962962962962965E-2</c:v>
                </c:pt>
                <c:pt idx="102">
                  <c:v>7.5207860922146652E-2</c:v>
                </c:pt>
                <c:pt idx="103">
                  <c:v>6.2962962962962943E-2</c:v>
                </c:pt>
                <c:pt idx="104">
                  <c:v>5.1198257080610043E-2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3572976"/>
        <c:axId val="1893569168"/>
      </c:scatterChart>
      <c:valAx>
        <c:axId val="1893572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69168"/>
        <c:crossesAt val="-0.4"/>
        <c:crossBetween val="midCat"/>
      </c:valAx>
      <c:valAx>
        <c:axId val="1893569168"/>
        <c:scaling>
          <c:orientation val="minMax"/>
          <c:max val="0.4"/>
          <c:min val="-0.4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72976"/>
        <c:crosses val="autoZero"/>
        <c:crossBetween val="midCat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37943733595800527"/>
          <c:y val="7.667796733741615E-2"/>
          <c:w val="0.39238599081364828"/>
          <c:h val="5.8645013123359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13782261592301"/>
          <c:y val="3.1354075532225141E-2"/>
          <c:w val="0.86676495516185481"/>
          <c:h val="0.66737970253718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Sheet6!$B$1</c:f>
              <c:strCache>
                <c:ptCount val="1"/>
                <c:pt idx="0">
                  <c:v>Albumin</c:v>
                </c:pt>
              </c:strCache>
            </c:strRef>
          </c:tx>
          <c:spPr>
            <a:solidFill>
              <a:srgbClr val="003399"/>
            </a:solidFill>
            <a:ln>
              <a:noFill/>
            </a:ln>
            <a:effectLst/>
          </c:spPr>
          <c:invertIfNegative val="0"/>
          <c:cat>
            <c:strRef>
              <c:f>Sheet6!$A$2:$A$13</c:f>
              <c:strCache>
                <c:ptCount val="12"/>
                <c:pt idx="0">
                  <c:v>1st (N=89)</c:v>
                </c:pt>
                <c:pt idx="1">
                  <c:v>2st (N=78)</c:v>
                </c:pt>
                <c:pt idx="2">
                  <c:v>3rd (N=68)</c:v>
                </c:pt>
                <c:pt idx="3">
                  <c:v>4th (N=62) </c:v>
                </c:pt>
                <c:pt idx="4">
                  <c:v>5~6th (N=91)</c:v>
                </c:pt>
                <c:pt idx="5">
                  <c:v>7~8th (N=74)</c:v>
                </c:pt>
                <c:pt idx="6">
                  <c:v>9~10th (N=65)</c:v>
                </c:pt>
                <c:pt idx="7">
                  <c:v>11~13th (N=75)</c:v>
                </c:pt>
                <c:pt idx="8">
                  <c:v>14~17th (N=70)</c:v>
                </c:pt>
                <c:pt idx="9">
                  <c:v>18~25th (N=64)</c:v>
                </c:pt>
                <c:pt idx="10">
                  <c:v>26~50th (N=59)</c:v>
                </c:pt>
                <c:pt idx="11">
                  <c:v>51 and upper (N=46)</c:v>
                </c:pt>
              </c:strCache>
            </c:strRef>
          </c:cat>
          <c:val>
            <c:numRef>
              <c:f>Sheet6!$B$2:$B$13</c:f>
              <c:numCache>
                <c:formatCode>General</c:formatCode>
                <c:ptCount val="12"/>
                <c:pt idx="0">
                  <c:v>0.48837209302325579</c:v>
                </c:pt>
                <c:pt idx="1">
                  <c:v>0.48979591836734693</c:v>
                </c:pt>
                <c:pt idx="2">
                  <c:v>0.5</c:v>
                </c:pt>
                <c:pt idx="3">
                  <c:v>0.29032258064516131</c:v>
                </c:pt>
                <c:pt idx="4">
                  <c:v>0.42857142857142855</c:v>
                </c:pt>
                <c:pt idx="5">
                  <c:v>0.41666666666666669</c:v>
                </c:pt>
                <c:pt idx="6">
                  <c:v>0.46875</c:v>
                </c:pt>
                <c:pt idx="7">
                  <c:v>0.45161290322580644</c:v>
                </c:pt>
                <c:pt idx="8">
                  <c:v>0.40540540540540543</c:v>
                </c:pt>
                <c:pt idx="9">
                  <c:v>0.5</c:v>
                </c:pt>
                <c:pt idx="10">
                  <c:v>0.3</c:v>
                </c:pt>
                <c:pt idx="11">
                  <c:v>0.54545454545454541</c:v>
                </c:pt>
              </c:numCache>
            </c:numRef>
          </c:val>
        </c:ser>
        <c:ser>
          <c:idx val="1"/>
          <c:order val="1"/>
          <c:tx>
            <c:strRef>
              <c:f>Sheet6!$C$1</c:f>
              <c:strCache>
                <c:ptCount val="1"/>
                <c:pt idx="0">
                  <c:v>Saline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Sheet6!$A$2:$A$13</c:f>
              <c:strCache>
                <c:ptCount val="12"/>
                <c:pt idx="0">
                  <c:v>1st (N=89)</c:v>
                </c:pt>
                <c:pt idx="1">
                  <c:v>2st (N=78)</c:v>
                </c:pt>
                <c:pt idx="2">
                  <c:v>3rd (N=68)</c:v>
                </c:pt>
                <c:pt idx="3">
                  <c:v>4th (N=62) </c:v>
                </c:pt>
                <c:pt idx="4">
                  <c:v>5~6th (N=91)</c:v>
                </c:pt>
                <c:pt idx="5">
                  <c:v>7~8th (N=74)</c:v>
                </c:pt>
                <c:pt idx="6">
                  <c:v>9~10th (N=65)</c:v>
                </c:pt>
                <c:pt idx="7">
                  <c:v>11~13th (N=75)</c:v>
                </c:pt>
                <c:pt idx="8">
                  <c:v>14~17th (N=70)</c:v>
                </c:pt>
                <c:pt idx="9">
                  <c:v>18~25th (N=64)</c:v>
                </c:pt>
                <c:pt idx="10">
                  <c:v>26~50th (N=59)</c:v>
                </c:pt>
                <c:pt idx="11">
                  <c:v>51 and upper (N=46)</c:v>
                </c:pt>
              </c:strCache>
            </c:strRef>
          </c:cat>
          <c:val>
            <c:numRef>
              <c:f>Sheet6!$C$2:$C$13</c:f>
              <c:numCache>
                <c:formatCode>General</c:formatCode>
                <c:ptCount val="12"/>
                <c:pt idx="0">
                  <c:v>0.34782608695652173</c:v>
                </c:pt>
                <c:pt idx="1">
                  <c:v>0.37931034482758619</c:v>
                </c:pt>
                <c:pt idx="2">
                  <c:v>0.32500000000000001</c:v>
                </c:pt>
                <c:pt idx="3">
                  <c:v>0.38709677419354838</c:v>
                </c:pt>
                <c:pt idx="4">
                  <c:v>0.35714285714285715</c:v>
                </c:pt>
                <c:pt idx="5">
                  <c:v>0.47368421052631576</c:v>
                </c:pt>
                <c:pt idx="6">
                  <c:v>0.39393939393939392</c:v>
                </c:pt>
                <c:pt idx="7">
                  <c:v>0.45454545454545453</c:v>
                </c:pt>
                <c:pt idx="8">
                  <c:v>0.5757575757575758</c:v>
                </c:pt>
                <c:pt idx="9">
                  <c:v>0.6333333333333333</c:v>
                </c:pt>
                <c:pt idx="10">
                  <c:v>0.62068965517241381</c:v>
                </c:pt>
                <c:pt idx="11">
                  <c:v>0.70833333333333337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93575696"/>
        <c:axId val="1893574064"/>
      </c:barChart>
      <c:catAx>
        <c:axId val="18935756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Within-site Enrollment Sequence Group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31304106517935254"/>
              <c:y val="0.929516258384368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95000"/>
                <a:lumOff val="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74064"/>
        <c:crosses val="autoZero"/>
        <c:auto val="1"/>
        <c:lblAlgn val="ctr"/>
        <c:lblOffset val="100"/>
        <c:noMultiLvlLbl val="0"/>
      </c:catAx>
      <c:valAx>
        <c:axId val="18935740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Proportion</a:t>
                </a:r>
                <a:r>
                  <a:rPr lang="en-US" sz="1600" baseline="0" dirty="0" smtClean="0">
                    <a:solidFill>
                      <a:schemeClr val="tx1"/>
                    </a:solidFill>
                  </a:rPr>
                  <a:t> of Favorable Outcome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3.472222222222222E-3"/>
              <c:y val="0.104945501603966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95000"/>
                <a:lumOff val="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75696"/>
        <c:crosses val="autoZero"/>
        <c:crossBetween val="between"/>
      </c:valAx>
      <c:spPr>
        <a:solidFill>
          <a:schemeClr val="bg1"/>
        </a:solidFill>
        <a:ln>
          <a:solidFill>
            <a:schemeClr val="tx1">
              <a:lumMod val="95000"/>
              <a:lumOff val="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25630741469816271"/>
          <c:y val="7.667796733741615E-2"/>
          <c:w val="0.29641294838145232"/>
          <c:h val="5.7581291921843102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17123237986896"/>
          <c:y val="3.6258525729604592E-2"/>
          <c:w val="0.84269043148778766"/>
          <c:h val="0.80487851917938702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Albumin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Sheet1!$A$2:$A$843</c:f>
              <c:numCache>
                <c:formatCode>General</c:formatCode>
                <c:ptCount val="84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</c:numCache>
            </c:numRef>
          </c:xVal>
          <c:yVal>
            <c:numRef>
              <c:f>Sheet1!$D$2:$D$843</c:f>
              <c:numCache>
                <c:formatCode>General</c:formatCode>
                <c:ptCount val="842"/>
                <c:pt idx="10">
                  <c:v>0.66666666666666663</c:v>
                </c:pt>
                <c:pt idx="11">
                  <c:v>0.66666666666666663</c:v>
                </c:pt>
                <c:pt idx="12">
                  <c:v>0.66666666666666663</c:v>
                </c:pt>
                <c:pt idx="13">
                  <c:v>0.66666666666666663</c:v>
                </c:pt>
                <c:pt idx="14">
                  <c:v>0.5714285714285714</c:v>
                </c:pt>
                <c:pt idx="15">
                  <c:v>0.5</c:v>
                </c:pt>
                <c:pt idx="16">
                  <c:v>0.55555555555555558</c:v>
                </c:pt>
                <c:pt idx="17">
                  <c:v>0.6</c:v>
                </c:pt>
                <c:pt idx="18">
                  <c:v>0.54545454545454541</c:v>
                </c:pt>
                <c:pt idx="19">
                  <c:v>0.58333333333333337</c:v>
                </c:pt>
                <c:pt idx="20">
                  <c:v>0.53846153846153844</c:v>
                </c:pt>
                <c:pt idx="21">
                  <c:v>0.5</c:v>
                </c:pt>
                <c:pt idx="22">
                  <c:v>0.5</c:v>
                </c:pt>
                <c:pt idx="23">
                  <c:v>0.46666666666666667</c:v>
                </c:pt>
                <c:pt idx="24">
                  <c:v>0.46666666666666667</c:v>
                </c:pt>
                <c:pt idx="25">
                  <c:v>0.46666666666666667</c:v>
                </c:pt>
                <c:pt idx="26">
                  <c:v>0.46666666666666667</c:v>
                </c:pt>
                <c:pt idx="27">
                  <c:v>0.46666666666666667</c:v>
                </c:pt>
                <c:pt idx="28">
                  <c:v>0.46666666666666667</c:v>
                </c:pt>
                <c:pt idx="29">
                  <c:v>0.4375</c:v>
                </c:pt>
                <c:pt idx="30">
                  <c:v>0.4375</c:v>
                </c:pt>
                <c:pt idx="31">
                  <c:v>0.4375</c:v>
                </c:pt>
                <c:pt idx="32">
                  <c:v>0.4375</c:v>
                </c:pt>
                <c:pt idx="33">
                  <c:v>0.4375</c:v>
                </c:pt>
                <c:pt idx="34">
                  <c:v>0.4375</c:v>
                </c:pt>
                <c:pt idx="35">
                  <c:v>0.47058823529411764</c:v>
                </c:pt>
                <c:pt idx="36">
                  <c:v>0.5</c:v>
                </c:pt>
                <c:pt idx="37">
                  <c:v>0.47368421052631576</c:v>
                </c:pt>
                <c:pt idx="38">
                  <c:v>0.47368421052631576</c:v>
                </c:pt>
                <c:pt idx="39">
                  <c:v>0.47368421052631576</c:v>
                </c:pt>
                <c:pt idx="40">
                  <c:v>0.47368421052631576</c:v>
                </c:pt>
                <c:pt idx="41">
                  <c:v>0.45</c:v>
                </c:pt>
                <c:pt idx="42">
                  <c:v>0.47619047619047616</c:v>
                </c:pt>
                <c:pt idx="43">
                  <c:v>0.47619047619047616</c:v>
                </c:pt>
                <c:pt idx="44">
                  <c:v>0.45454545454545453</c:v>
                </c:pt>
                <c:pt idx="45">
                  <c:v>0.47826086956521741</c:v>
                </c:pt>
                <c:pt idx="46">
                  <c:v>0.47826086956521741</c:v>
                </c:pt>
                <c:pt idx="47">
                  <c:v>0.47826086956521741</c:v>
                </c:pt>
                <c:pt idx="48">
                  <c:v>0.47826086956521741</c:v>
                </c:pt>
                <c:pt idx="49">
                  <c:v>0.5</c:v>
                </c:pt>
                <c:pt idx="50">
                  <c:v>0.52</c:v>
                </c:pt>
                <c:pt idx="51">
                  <c:v>0.52</c:v>
                </c:pt>
                <c:pt idx="52">
                  <c:v>0.52</c:v>
                </c:pt>
                <c:pt idx="53">
                  <c:v>0.5</c:v>
                </c:pt>
                <c:pt idx="54">
                  <c:v>0.5</c:v>
                </c:pt>
                <c:pt idx="55">
                  <c:v>0.48148148148148145</c:v>
                </c:pt>
                <c:pt idx="56">
                  <c:v>0.48148148148148145</c:v>
                </c:pt>
                <c:pt idx="57">
                  <c:v>0.4642857142857143</c:v>
                </c:pt>
                <c:pt idx="58">
                  <c:v>0.44827586206896552</c:v>
                </c:pt>
                <c:pt idx="59">
                  <c:v>0.43333333333333335</c:v>
                </c:pt>
                <c:pt idx="60">
                  <c:v>0.43333333333333335</c:v>
                </c:pt>
                <c:pt idx="61">
                  <c:v>0.41935483870967744</c:v>
                </c:pt>
                <c:pt idx="62">
                  <c:v>0.40625</c:v>
                </c:pt>
                <c:pt idx="63">
                  <c:v>0.42424242424242425</c:v>
                </c:pt>
                <c:pt idx="64">
                  <c:v>0.42424242424242425</c:v>
                </c:pt>
                <c:pt idx="65">
                  <c:v>0.42424242424242425</c:v>
                </c:pt>
                <c:pt idx="66">
                  <c:v>0.42424242424242425</c:v>
                </c:pt>
                <c:pt idx="67">
                  <c:v>0.42424242424242425</c:v>
                </c:pt>
                <c:pt idx="68">
                  <c:v>0.42424242424242425</c:v>
                </c:pt>
                <c:pt idx="69">
                  <c:v>0.42424242424242425</c:v>
                </c:pt>
                <c:pt idx="70">
                  <c:v>0.44117647058823528</c:v>
                </c:pt>
                <c:pt idx="71">
                  <c:v>0.42857142857142855</c:v>
                </c:pt>
                <c:pt idx="72">
                  <c:v>0.42857142857142855</c:v>
                </c:pt>
                <c:pt idx="73">
                  <c:v>0.41666666666666669</c:v>
                </c:pt>
                <c:pt idx="74">
                  <c:v>0.43243243243243246</c:v>
                </c:pt>
                <c:pt idx="75">
                  <c:v>0.43243243243243246</c:v>
                </c:pt>
                <c:pt idx="76">
                  <c:v>0.44736842105263158</c:v>
                </c:pt>
                <c:pt idx="77">
                  <c:v>0.44736842105263158</c:v>
                </c:pt>
                <c:pt idx="78">
                  <c:v>0.4358974358974359</c:v>
                </c:pt>
                <c:pt idx="79">
                  <c:v>0.42499999999999999</c:v>
                </c:pt>
                <c:pt idx="80">
                  <c:v>0.43902439024390244</c:v>
                </c:pt>
                <c:pt idx="81">
                  <c:v>0.42857142857142855</c:v>
                </c:pt>
                <c:pt idx="82">
                  <c:v>0.42857142857142855</c:v>
                </c:pt>
                <c:pt idx="83">
                  <c:v>0.44186046511627908</c:v>
                </c:pt>
                <c:pt idx="84">
                  <c:v>0.43181818181818182</c:v>
                </c:pt>
                <c:pt idx="85">
                  <c:v>0.43181818181818182</c:v>
                </c:pt>
                <c:pt idx="86">
                  <c:v>0.43181818181818182</c:v>
                </c:pt>
                <c:pt idx="87">
                  <c:v>0.44444444444444442</c:v>
                </c:pt>
                <c:pt idx="88">
                  <c:v>0.44444444444444442</c:v>
                </c:pt>
                <c:pt idx="89">
                  <c:v>0.44444444444444442</c:v>
                </c:pt>
                <c:pt idx="90">
                  <c:v>0.43478260869565216</c:v>
                </c:pt>
                <c:pt idx="91">
                  <c:v>0.42553191489361702</c:v>
                </c:pt>
                <c:pt idx="92">
                  <c:v>0.42553191489361702</c:v>
                </c:pt>
                <c:pt idx="93">
                  <c:v>0.42553191489361702</c:v>
                </c:pt>
                <c:pt idx="94">
                  <c:v>0.41666666666666669</c:v>
                </c:pt>
                <c:pt idx="95">
                  <c:v>0.40816326530612246</c:v>
                </c:pt>
                <c:pt idx="96">
                  <c:v>0.40816326530612246</c:v>
                </c:pt>
                <c:pt idx="97">
                  <c:v>0.4</c:v>
                </c:pt>
                <c:pt idx="98">
                  <c:v>0.4</c:v>
                </c:pt>
                <c:pt idx="99">
                  <c:v>0.4</c:v>
                </c:pt>
                <c:pt idx="100">
                  <c:v>0.39215686274509803</c:v>
                </c:pt>
                <c:pt idx="101">
                  <c:v>0.39215686274509803</c:v>
                </c:pt>
                <c:pt idx="102">
                  <c:v>0.38461538461538464</c:v>
                </c:pt>
                <c:pt idx="103">
                  <c:v>0.37735849056603776</c:v>
                </c:pt>
                <c:pt idx="104">
                  <c:v>0.3888888888888889</c:v>
                </c:pt>
                <c:pt idx="105">
                  <c:v>0.38181818181818183</c:v>
                </c:pt>
                <c:pt idx="106">
                  <c:v>0.38181818181818183</c:v>
                </c:pt>
                <c:pt idx="107">
                  <c:v>0.38181818181818183</c:v>
                </c:pt>
                <c:pt idx="108">
                  <c:v>0.38181818181818183</c:v>
                </c:pt>
                <c:pt idx="109">
                  <c:v>0.39285714285714285</c:v>
                </c:pt>
                <c:pt idx="110">
                  <c:v>0.38596491228070173</c:v>
                </c:pt>
                <c:pt idx="111">
                  <c:v>0.38596491228070173</c:v>
                </c:pt>
                <c:pt idx="112">
                  <c:v>0.37931034482758619</c:v>
                </c:pt>
                <c:pt idx="113">
                  <c:v>0.37931034482758619</c:v>
                </c:pt>
                <c:pt idx="114">
                  <c:v>0.38983050847457629</c:v>
                </c:pt>
                <c:pt idx="115">
                  <c:v>0.38983050847457629</c:v>
                </c:pt>
                <c:pt idx="116">
                  <c:v>0.4</c:v>
                </c:pt>
                <c:pt idx="117">
                  <c:v>0.4</c:v>
                </c:pt>
                <c:pt idx="118">
                  <c:v>0.4098360655737705</c:v>
                </c:pt>
                <c:pt idx="119">
                  <c:v>0.41935483870967744</c:v>
                </c:pt>
                <c:pt idx="120">
                  <c:v>0.41935483870967744</c:v>
                </c:pt>
                <c:pt idx="121">
                  <c:v>0.42857142857142855</c:v>
                </c:pt>
                <c:pt idx="122">
                  <c:v>0.42857142857142855</c:v>
                </c:pt>
                <c:pt idx="123">
                  <c:v>0.42857142857142855</c:v>
                </c:pt>
                <c:pt idx="124">
                  <c:v>0.42857142857142855</c:v>
                </c:pt>
                <c:pt idx="125">
                  <c:v>0.421875</c:v>
                </c:pt>
                <c:pt idx="126">
                  <c:v>0.41538461538461541</c:v>
                </c:pt>
                <c:pt idx="127">
                  <c:v>0.42424242424242425</c:v>
                </c:pt>
                <c:pt idx="128">
                  <c:v>0.42424242424242425</c:v>
                </c:pt>
                <c:pt idx="129">
                  <c:v>0.43283582089552236</c:v>
                </c:pt>
                <c:pt idx="130">
                  <c:v>0.44117647058823528</c:v>
                </c:pt>
                <c:pt idx="131">
                  <c:v>0.44117647058823528</c:v>
                </c:pt>
                <c:pt idx="132">
                  <c:v>0.44117647058823528</c:v>
                </c:pt>
                <c:pt idx="133">
                  <c:v>0.44117647058823528</c:v>
                </c:pt>
                <c:pt idx="134">
                  <c:v>0.43478260869565216</c:v>
                </c:pt>
                <c:pt idx="135">
                  <c:v>0.44285714285714284</c:v>
                </c:pt>
                <c:pt idx="136">
                  <c:v>0.45070422535211269</c:v>
                </c:pt>
                <c:pt idx="137">
                  <c:v>0.44444444444444442</c:v>
                </c:pt>
                <c:pt idx="138">
                  <c:v>0.45205479452054792</c:v>
                </c:pt>
                <c:pt idx="139">
                  <c:v>0.45205479452054792</c:v>
                </c:pt>
                <c:pt idx="140">
                  <c:v>0.44594594594594594</c:v>
                </c:pt>
                <c:pt idx="141">
                  <c:v>0.44594594594594594</c:v>
                </c:pt>
                <c:pt idx="142">
                  <c:v>0.44594594594594594</c:v>
                </c:pt>
                <c:pt idx="143">
                  <c:v>0.45333333333333331</c:v>
                </c:pt>
                <c:pt idx="144">
                  <c:v>0.44736842105263158</c:v>
                </c:pt>
                <c:pt idx="145">
                  <c:v>0.45454545454545453</c:v>
                </c:pt>
                <c:pt idx="146">
                  <c:v>0.44871794871794873</c:v>
                </c:pt>
                <c:pt idx="147">
                  <c:v>0.44871794871794873</c:v>
                </c:pt>
                <c:pt idx="148">
                  <c:v>0.44871794871794873</c:v>
                </c:pt>
                <c:pt idx="149">
                  <c:v>0.44303797468354428</c:v>
                </c:pt>
                <c:pt idx="150">
                  <c:v>0.44303797468354428</c:v>
                </c:pt>
                <c:pt idx="151">
                  <c:v>0.4375</c:v>
                </c:pt>
                <c:pt idx="152">
                  <c:v>0.4375</c:v>
                </c:pt>
                <c:pt idx="153">
                  <c:v>0.4375</c:v>
                </c:pt>
                <c:pt idx="154">
                  <c:v>0.4375</c:v>
                </c:pt>
                <c:pt idx="155">
                  <c:v>0.4375</c:v>
                </c:pt>
                <c:pt idx="156">
                  <c:v>0.43209876543209874</c:v>
                </c:pt>
                <c:pt idx="157">
                  <c:v>0.43209876543209874</c:v>
                </c:pt>
                <c:pt idx="158">
                  <c:v>0.43902439024390244</c:v>
                </c:pt>
                <c:pt idx="159">
                  <c:v>0.43902439024390244</c:v>
                </c:pt>
                <c:pt idx="160">
                  <c:v>0.43902439024390244</c:v>
                </c:pt>
                <c:pt idx="161">
                  <c:v>0.43373493975903615</c:v>
                </c:pt>
                <c:pt idx="162">
                  <c:v>0.43373493975903615</c:v>
                </c:pt>
                <c:pt idx="163">
                  <c:v>0.44047619047619047</c:v>
                </c:pt>
                <c:pt idx="164">
                  <c:v>0.44705882352941179</c:v>
                </c:pt>
                <c:pt idx="165">
                  <c:v>0.45348837209302323</c:v>
                </c:pt>
                <c:pt idx="166">
                  <c:v>0.45977011494252873</c:v>
                </c:pt>
                <c:pt idx="167">
                  <c:v>0.45977011494252873</c:v>
                </c:pt>
                <c:pt idx="168">
                  <c:v>0.46590909090909088</c:v>
                </c:pt>
                <c:pt idx="169">
                  <c:v>0.4606741573033708</c:v>
                </c:pt>
                <c:pt idx="170">
                  <c:v>0.4606741573033708</c:v>
                </c:pt>
                <c:pt idx="171">
                  <c:v>0.4606741573033708</c:v>
                </c:pt>
                <c:pt idx="172">
                  <c:v>0.4606741573033708</c:v>
                </c:pt>
                <c:pt idx="173">
                  <c:v>0.4606741573033708</c:v>
                </c:pt>
                <c:pt idx="174">
                  <c:v>0.4606741573033708</c:v>
                </c:pt>
                <c:pt idx="175">
                  <c:v>0.46666666666666667</c:v>
                </c:pt>
                <c:pt idx="176">
                  <c:v>0.46153846153846156</c:v>
                </c:pt>
                <c:pt idx="177">
                  <c:v>0.45652173913043476</c:v>
                </c:pt>
                <c:pt idx="178">
                  <c:v>0.45652173913043476</c:v>
                </c:pt>
                <c:pt idx="179">
                  <c:v>0.46236559139784944</c:v>
                </c:pt>
                <c:pt idx="180">
                  <c:v>0.45744680851063829</c:v>
                </c:pt>
                <c:pt idx="181">
                  <c:v>0.45263157894736844</c:v>
                </c:pt>
                <c:pt idx="182">
                  <c:v>0.45263157894736844</c:v>
                </c:pt>
                <c:pt idx="183">
                  <c:v>0.45263157894736844</c:v>
                </c:pt>
                <c:pt idx="184">
                  <c:v>0.45833333333333331</c:v>
                </c:pt>
                <c:pt idx="185">
                  <c:v>0.45360824742268041</c:v>
                </c:pt>
                <c:pt idx="186">
                  <c:v>0.44897959183673469</c:v>
                </c:pt>
                <c:pt idx="187">
                  <c:v>0.45454545454545453</c:v>
                </c:pt>
                <c:pt idx="188">
                  <c:v>0.45</c:v>
                </c:pt>
                <c:pt idx="189">
                  <c:v>0.45</c:v>
                </c:pt>
                <c:pt idx="190">
                  <c:v>0.45</c:v>
                </c:pt>
                <c:pt idx="191">
                  <c:v>0.45</c:v>
                </c:pt>
                <c:pt idx="192">
                  <c:v>0.44554455445544555</c:v>
                </c:pt>
                <c:pt idx="193">
                  <c:v>0.44554455445544555</c:v>
                </c:pt>
                <c:pt idx="194">
                  <c:v>0.44554455445544555</c:v>
                </c:pt>
                <c:pt idx="195">
                  <c:v>0.44117647058823528</c:v>
                </c:pt>
                <c:pt idx="196">
                  <c:v>0.44117647058823528</c:v>
                </c:pt>
                <c:pt idx="197">
                  <c:v>0.44117647058823528</c:v>
                </c:pt>
                <c:pt idx="198">
                  <c:v>0.43689320388349512</c:v>
                </c:pt>
                <c:pt idx="199">
                  <c:v>0.43269230769230771</c:v>
                </c:pt>
                <c:pt idx="200">
                  <c:v>0.43269230769230771</c:v>
                </c:pt>
                <c:pt idx="201">
                  <c:v>0.43269230769230771</c:v>
                </c:pt>
                <c:pt idx="202">
                  <c:v>0.43269230769230771</c:v>
                </c:pt>
                <c:pt idx="203">
                  <c:v>0.42857142857142855</c:v>
                </c:pt>
                <c:pt idx="204">
                  <c:v>0.43396226415094341</c:v>
                </c:pt>
                <c:pt idx="205">
                  <c:v>0.42990654205607476</c:v>
                </c:pt>
                <c:pt idx="206">
                  <c:v>0.43518518518518517</c:v>
                </c:pt>
                <c:pt idx="207">
                  <c:v>0.43119266055045874</c:v>
                </c:pt>
                <c:pt idx="208">
                  <c:v>0.43119266055045874</c:v>
                </c:pt>
                <c:pt idx="209">
                  <c:v>0.43119266055045874</c:v>
                </c:pt>
                <c:pt idx="210">
                  <c:v>0.42727272727272725</c:v>
                </c:pt>
                <c:pt idx="211">
                  <c:v>0.43243243243243246</c:v>
                </c:pt>
                <c:pt idx="212">
                  <c:v>0.42857142857142855</c:v>
                </c:pt>
                <c:pt idx="213">
                  <c:v>0.4247787610619469</c:v>
                </c:pt>
                <c:pt idx="214">
                  <c:v>0.4247787610619469</c:v>
                </c:pt>
                <c:pt idx="215">
                  <c:v>0.42105263157894735</c:v>
                </c:pt>
                <c:pt idx="216">
                  <c:v>0.42105263157894735</c:v>
                </c:pt>
                <c:pt idx="217">
                  <c:v>0.42105263157894735</c:v>
                </c:pt>
                <c:pt idx="218">
                  <c:v>0.42105263157894735</c:v>
                </c:pt>
                <c:pt idx="219">
                  <c:v>0.42105263157894735</c:v>
                </c:pt>
                <c:pt idx="220">
                  <c:v>0.42105263157894735</c:v>
                </c:pt>
                <c:pt idx="221">
                  <c:v>0.42608695652173911</c:v>
                </c:pt>
                <c:pt idx="222">
                  <c:v>0.42608695652173911</c:v>
                </c:pt>
                <c:pt idx="223">
                  <c:v>0.43103448275862066</c:v>
                </c:pt>
                <c:pt idx="224">
                  <c:v>0.4358974358974359</c:v>
                </c:pt>
                <c:pt idx="225">
                  <c:v>0.44067796610169491</c:v>
                </c:pt>
                <c:pt idx="226">
                  <c:v>0.43697478991596639</c:v>
                </c:pt>
                <c:pt idx="227">
                  <c:v>0.43333333333333335</c:v>
                </c:pt>
                <c:pt idx="228">
                  <c:v>0.43333333333333335</c:v>
                </c:pt>
                <c:pt idx="229">
                  <c:v>0.42975206611570249</c:v>
                </c:pt>
                <c:pt idx="230">
                  <c:v>0.42622950819672129</c:v>
                </c:pt>
                <c:pt idx="231">
                  <c:v>0.42622950819672129</c:v>
                </c:pt>
                <c:pt idx="232">
                  <c:v>0.43089430894308944</c:v>
                </c:pt>
                <c:pt idx="233">
                  <c:v>0.43089430894308944</c:v>
                </c:pt>
                <c:pt idx="234">
                  <c:v>0.43089430894308944</c:v>
                </c:pt>
                <c:pt idx="235">
                  <c:v>0.43089430894308944</c:v>
                </c:pt>
                <c:pt idx="236">
                  <c:v>0.43089430894308944</c:v>
                </c:pt>
                <c:pt idx="237">
                  <c:v>0.42741935483870969</c:v>
                </c:pt>
                <c:pt idx="238">
                  <c:v>0.42741935483870969</c:v>
                </c:pt>
                <c:pt idx="239">
                  <c:v>0.432</c:v>
                </c:pt>
                <c:pt idx="240">
                  <c:v>0.432</c:v>
                </c:pt>
                <c:pt idx="241">
                  <c:v>0.432</c:v>
                </c:pt>
                <c:pt idx="242">
                  <c:v>0.432</c:v>
                </c:pt>
                <c:pt idx="243">
                  <c:v>0.42857142857142855</c:v>
                </c:pt>
                <c:pt idx="244">
                  <c:v>0.43307086614173229</c:v>
                </c:pt>
                <c:pt idx="245">
                  <c:v>0.4296875</c:v>
                </c:pt>
                <c:pt idx="246">
                  <c:v>0.4263565891472868</c:v>
                </c:pt>
                <c:pt idx="247">
                  <c:v>0.4263565891472868</c:v>
                </c:pt>
                <c:pt idx="248">
                  <c:v>0.43076923076923079</c:v>
                </c:pt>
                <c:pt idx="249">
                  <c:v>0.42748091603053434</c:v>
                </c:pt>
                <c:pt idx="250">
                  <c:v>0.42748091603053434</c:v>
                </c:pt>
                <c:pt idx="251">
                  <c:v>0.42748091603053434</c:v>
                </c:pt>
                <c:pt idx="252">
                  <c:v>0.42748091603053434</c:v>
                </c:pt>
                <c:pt idx="253">
                  <c:v>0.42748091603053434</c:v>
                </c:pt>
                <c:pt idx="254">
                  <c:v>0.42424242424242425</c:v>
                </c:pt>
                <c:pt idx="255">
                  <c:v>0.42857142857142855</c:v>
                </c:pt>
                <c:pt idx="256">
                  <c:v>0.42857142857142855</c:v>
                </c:pt>
                <c:pt idx="257">
                  <c:v>0.43283582089552236</c:v>
                </c:pt>
                <c:pt idx="258">
                  <c:v>0.43703703703703706</c:v>
                </c:pt>
                <c:pt idx="259">
                  <c:v>0.43703703703703706</c:v>
                </c:pt>
                <c:pt idx="260">
                  <c:v>0.43703703703703706</c:v>
                </c:pt>
                <c:pt idx="261">
                  <c:v>0.43703703703703706</c:v>
                </c:pt>
                <c:pt idx="262">
                  <c:v>0.43382352941176472</c:v>
                </c:pt>
                <c:pt idx="263">
                  <c:v>0.43795620437956206</c:v>
                </c:pt>
                <c:pt idx="264">
                  <c:v>0.4420289855072464</c:v>
                </c:pt>
                <c:pt idx="265">
                  <c:v>0.43884892086330934</c:v>
                </c:pt>
                <c:pt idx="266">
                  <c:v>0.44285714285714284</c:v>
                </c:pt>
                <c:pt idx="267">
                  <c:v>0.44285714285714284</c:v>
                </c:pt>
                <c:pt idx="268">
                  <c:v>0.44680851063829785</c:v>
                </c:pt>
                <c:pt idx="269">
                  <c:v>0.44680851063829785</c:v>
                </c:pt>
                <c:pt idx="270">
                  <c:v>0.45070422535211269</c:v>
                </c:pt>
                <c:pt idx="271">
                  <c:v>0.45070422535211269</c:v>
                </c:pt>
                <c:pt idx="272">
                  <c:v>0.45070422535211269</c:v>
                </c:pt>
                <c:pt idx="273">
                  <c:v>0.44755244755244755</c:v>
                </c:pt>
                <c:pt idx="274">
                  <c:v>0.44755244755244755</c:v>
                </c:pt>
                <c:pt idx="275">
                  <c:v>0.44755244755244755</c:v>
                </c:pt>
                <c:pt idx="276">
                  <c:v>0.44755244755244755</c:v>
                </c:pt>
                <c:pt idx="277">
                  <c:v>0.44444444444444442</c:v>
                </c:pt>
                <c:pt idx="278">
                  <c:v>0.44137931034482758</c:v>
                </c:pt>
                <c:pt idx="279">
                  <c:v>0.43835616438356162</c:v>
                </c:pt>
                <c:pt idx="280">
                  <c:v>0.44217687074829931</c:v>
                </c:pt>
                <c:pt idx="281">
                  <c:v>0.44594594594594594</c:v>
                </c:pt>
                <c:pt idx="282">
                  <c:v>0.44594594594594594</c:v>
                </c:pt>
                <c:pt idx="283">
                  <c:v>0.44594594594594594</c:v>
                </c:pt>
                <c:pt idx="284">
                  <c:v>0.44594594594594594</c:v>
                </c:pt>
                <c:pt idx="285">
                  <c:v>0.44966442953020136</c:v>
                </c:pt>
                <c:pt idx="286">
                  <c:v>0.44966442953020136</c:v>
                </c:pt>
                <c:pt idx="287">
                  <c:v>0.44966442953020136</c:v>
                </c:pt>
                <c:pt idx="288">
                  <c:v>0.44666666666666666</c:v>
                </c:pt>
                <c:pt idx="289">
                  <c:v>0.44370860927152317</c:v>
                </c:pt>
                <c:pt idx="290">
                  <c:v>0.44736842105263158</c:v>
                </c:pt>
                <c:pt idx="291">
                  <c:v>0.44736842105263158</c:v>
                </c:pt>
                <c:pt idx="292">
                  <c:v>0.44736842105263158</c:v>
                </c:pt>
                <c:pt idx="293">
                  <c:v>0.44736842105263158</c:v>
                </c:pt>
                <c:pt idx="294">
                  <c:v>0.45098039215686275</c:v>
                </c:pt>
                <c:pt idx="295">
                  <c:v>0.44805194805194803</c:v>
                </c:pt>
                <c:pt idx="296">
                  <c:v>0.45161290322580644</c:v>
                </c:pt>
                <c:pt idx="297">
                  <c:v>0.45161290322580644</c:v>
                </c:pt>
                <c:pt idx="298">
                  <c:v>0.45161290322580644</c:v>
                </c:pt>
                <c:pt idx="299">
                  <c:v>0.45161290322580644</c:v>
                </c:pt>
                <c:pt idx="300">
                  <c:v>0.45161290322580644</c:v>
                </c:pt>
                <c:pt idx="301">
                  <c:v>0.44871794871794873</c:v>
                </c:pt>
                <c:pt idx="302">
                  <c:v>0.44585987261146498</c:v>
                </c:pt>
                <c:pt idx="303">
                  <c:v>0.44585987261146498</c:v>
                </c:pt>
                <c:pt idx="304">
                  <c:v>0.44585987261146498</c:v>
                </c:pt>
                <c:pt idx="305">
                  <c:v>0.44585987261146498</c:v>
                </c:pt>
                <c:pt idx="306">
                  <c:v>0.44936708860759494</c:v>
                </c:pt>
                <c:pt idx="307">
                  <c:v>0.44654088050314467</c:v>
                </c:pt>
                <c:pt idx="308">
                  <c:v>0.44654088050314467</c:v>
                </c:pt>
                <c:pt idx="309">
                  <c:v>0.44654088050314467</c:v>
                </c:pt>
                <c:pt idx="310">
                  <c:v>0.44654088050314467</c:v>
                </c:pt>
                <c:pt idx="311">
                  <c:v>0.45</c:v>
                </c:pt>
                <c:pt idx="312">
                  <c:v>0.453416149068323</c:v>
                </c:pt>
                <c:pt idx="313">
                  <c:v>0.453416149068323</c:v>
                </c:pt>
                <c:pt idx="314">
                  <c:v>0.453416149068323</c:v>
                </c:pt>
                <c:pt idx="315">
                  <c:v>0.453416149068323</c:v>
                </c:pt>
                <c:pt idx="316">
                  <c:v>0.45061728395061729</c:v>
                </c:pt>
                <c:pt idx="317">
                  <c:v>0.45061728395061729</c:v>
                </c:pt>
                <c:pt idx="318">
                  <c:v>0.45061728395061729</c:v>
                </c:pt>
                <c:pt idx="319">
                  <c:v>0.45061728395061729</c:v>
                </c:pt>
                <c:pt idx="320">
                  <c:v>0.45398773006134968</c:v>
                </c:pt>
                <c:pt idx="321">
                  <c:v>0.45731707317073172</c:v>
                </c:pt>
                <c:pt idx="322">
                  <c:v>0.46060606060606063</c:v>
                </c:pt>
                <c:pt idx="323">
                  <c:v>0.45783132530120479</c:v>
                </c:pt>
                <c:pt idx="324">
                  <c:v>0.45783132530120479</c:v>
                </c:pt>
                <c:pt idx="325">
                  <c:v>0.45783132530120479</c:v>
                </c:pt>
                <c:pt idx="326">
                  <c:v>0.45508982035928142</c:v>
                </c:pt>
                <c:pt idx="327">
                  <c:v>0.45238095238095238</c:v>
                </c:pt>
                <c:pt idx="328">
                  <c:v>0.45238095238095238</c:v>
                </c:pt>
                <c:pt idx="329">
                  <c:v>0.44970414201183434</c:v>
                </c:pt>
                <c:pt idx="330">
                  <c:v>0.44970414201183434</c:v>
                </c:pt>
                <c:pt idx="331">
                  <c:v>0.44970414201183434</c:v>
                </c:pt>
                <c:pt idx="332">
                  <c:v>0.45294117647058824</c:v>
                </c:pt>
                <c:pt idx="333">
                  <c:v>0.45294117647058824</c:v>
                </c:pt>
                <c:pt idx="334">
                  <c:v>0.45294117647058824</c:v>
                </c:pt>
                <c:pt idx="335">
                  <c:v>0.45029239766081869</c:v>
                </c:pt>
                <c:pt idx="336">
                  <c:v>0.45029239766081869</c:v>
                </c:pt>
                <c:pt idx="337">
                  <c:v>0.45029239766081869</c:v>
                </c:pt>
                <c:pt idx="338">
                  <c:v>0.45029239766081869</c:v>
                </c:pt>
                <c:pt idx="339">
                  <c:v>0.44767441860465118</c:v>
                </c:pt>
                <c:pt idx="340">
                  <c:v>0.45086705202312138</c:v>
                </c:pt>
                <c:pt idx="341">
                  <c:v>0.45086705202312138</c:v>
                </c:pt>
                <c:pt idx="342">
                  <c:v>0.45086705202312138</c:v>
                </c:pt>
                <c:pt idx="343">
                  <c:v>0.45402298850574713</c:v>
                </c:pt>
                <c:pt idx="344">
                  <c:v>0.45402298850574713</c:v>
                </c:pt>
                <c:pt idx="345">
                  <c:v>0.45714285714285713</c:v>
                </c:pt>
                <c:pt idx="346">
                  <c:v>0.45714285714285713</c:v>
                </c:pt>
                <c:pt idx="347">
                  <c:v>0.45714285714285713</c:v>
                </c:pt>
                <c:pt idx="348">
                  <c:v>0.45714285714285713</c:v>
                </c:pt>
                <c:pt idx="349">
                  <c:v>0.46022727272727271</c:v>
                </c:pt>
                <c:pt idx="350">
                  <c:v>0.4632768361581921</c:v>
                </c:pt>
                <c:pt idx="351">
                  <c:v>0.4606741573033708</c:v>
                </c:pt>
                <c:pt idx="352">
                  <c:v>0.46368715083798884</c:v>
                </c:pt>
                <c:pt idx="353">
                  <c:v>0.46368715083798884</c:v>
                </c:pt>
                <c:pt idx="354">
                  <c:v>0.46368715083798884</c:v>
                </c:pt>
                <c:pt idx="355">
                  <c:v>0.46368715083798884</c:v>
                </c:pt>
                <c:pt idx="356">
                  <c:v>0.46368715083798884</c:v>
                </c:pt>
                <c:pt idx="357">
                  <c:v>0.46111111111111114</c:v>
                </c:pt>
                <c:pt idx="358">
                  <c:v>0.46111111111111114</c:v>
                </c:pt>
                <c:pt idx="359">
                  <c:v>0.46111111111111114</c:v>
                </c:pt>
                <c:pt idx="360">
                  <c:v>0.46111111111111114</c:v>
                </c:pt>
                <c:pt idx="361">
                  <c:v>0.46111111111111114</c:v>
                </c:pt>
                <c:pt idx="362">
                  <c:v>0.46111111111111114</c:v>
                </c:pt>
                <c:pt idx="363">
                  <c:v>0.46111111111111114</c:v>
                </c:pt>
                <c:pt idx="364">
                  <c:v>0.46408839779005523</c:v>
                </c:pt>
                <c:pt idx="365">
                  <c:v>0.46153846153846156</c:v>
                </c:pt>
                <c:pt idx="366">
                  <c:v>0.45901639344262296</c:v>
                </c:pt>
                <c:pt idx="367">
                  <c:v>0.45652173913043476</c:v>
                </c:pt>
                <c:pt idx="368">
                  <c:v>0.45405405405405408</c:v>
                </c:pt>
                <c:pt idx="369">
                  <c:v>0.45698924731182794</c:v>
                </c:pt>
                <c:pt idx="370">
                  <c:v>0.45698924731182794</c:v>
                </c:pt>
                <c:pt idx="371">
                  <c:v>0.45454545454545453</c:v>
                </c:pt>
                <c:pt idx="372">
                  <c:v>0.4521276595744681</c:v>
                </c:pt>
                <c:pt idx="373">
                  <c:v>0.4521276595744681</c:v>
                </c:pt>
                <c:pt idx="374">
                  <c:v>0.4521276595744681</c:v>
                </c:pt>
                <c:pt idx="375">
                  <c:v>0.4521276595744681</c:v>
                </c:pt>
                <c:pt idx="376">
                  <c:v>0.455026455026455</c:v>
                </c:pt>
                <c:pt idx="377">
                  <c:v>0.455026455026455</c:v>
                </c:pt>
                <c:pt idx="378">
                  <c:v>0.455026455026455</c:v>
                </c:pt>
                <c:pt idx="379">
                  <c:v>0.45263157894736844</c:v>
                </c:pt>
                <c:pt idx="380">
                  <c:v>0.45263157894736844</c:v>
                </c:pt>
                <c:pt idx="381">
                  <c:v>0.45026178010471202</c:v>
                </c:pt>
                <c:pt idx="382">
                  <c:v>0.44791666666666669</c:v>
                </c:pt>
                <c:pt idx="383">
                  <c:v>0.44791666666666669</c:v>
                </c:pt>
                <c:pt idx="384">
                  <c:v>0.44559585492227977</c:v>
                </c:pt>
                <c:pt idx="385">
                  <c:v>0.4484536082474227</c:v>
                </c:pt>
                <c:pt idx="386">
                  <c:v>0.45128205128205129</c:v>
                </c:pt>
                <c:pt idx="387">
                  <c:v>0.45128205128205129</c:v>
                </c:pt>
                <c:pt idx="388">
                  <c:v>0.45128205128205129</c:v>
                </c:pt>
                <c:pt idx="389">
                  <c:v>0.45128205128205129</c:v>
                </c:pt>
                <c:pt idx="390">
                  <c:v>0.45408163265306123</c:v>
                </c:pt>
                <c:pt idx="391">
                  <c:v>0.45408163265306123</c:v>
                </c:pt>
                <c:pt idx="392">
                  <c:v>0.45408163265306123</c:v>
                </c:pt>
                <c:pt idx="393">
                  <c:v>0.45685279187817257</c:v>
                </c:pt>
                <c:pt idx="394">
                  <c:v>0.45959595959595961</c:v>
                </c:pt>
                <c:pt idx="395">
                  <c:v>0.457286432160804</c:v>
                </c:pt>
                <c:pt idx="396">
                  <c:v>0.457286432160804</c:v>
                </c:pt>
                <c:pt idx="397">
                  <c:v>0.46</c:v>
                </c:pt>
                <c:pt idx="398">
                  <c:v>0.46268656716417911</c:v>
                </c:pt>
                <c:pt idx="399">
                  <c:v>0.46534653465346537</c:v>
                </c:pt>
                <c:pt idx="400">
                  <c:v>0.46798029556650245</c:v>
                </c:pt>
                <c:pt idx="401">
                  <c:v>0.46798029556650245</c:v>
                </c:pt>
                <c:pt idx="402">
                  <c:v>0.46798029556650245</c:v>
                </c:pt>
                <c:pt idx="403">
                  <c:v>0.47058823529411764</c:v>
                </c:pt>
                <c:pt idx="404">
                  <c:v>0.47058823529411764</c:v>
                </c:pt>
                <c:pt idx="405">
                  <c:v>0.47317073170731705</c:v>
                </c:pt>
                <c:pt idx="406">
                  <c:v>0.470873786407767</c:v>
                </c:pt>
                <c:pt idx="407">
                  <c:v>0.47342995169082125</c:v>
                </c:pt>
                <c:pt idx="408">
                  <c:v>0.47115384615384615</c:v>
                </c:pt>
                <c:pt idx="409">
                  <c:v>0.47115384615384615</c:v>
                </c:pt>
                <c:pt idx="410">
                  <c:v>0.47115384615384615</c:v>
                </c:pt>
                <c:pt idx="411">
                  <c:v>0.47115384615384615</c:v>
                </c:pt>
                <c:pt idx="412">
                  <c:v>0.47115384615384615</c:v>
                </c:pt>
                <c:pt idx="413">
                  <c:v>0.47368421052631576</c:v>
                </c:pt>
                <c:pt idx="414">
                  <c:v>0.47142857142857142</c:v>
                </c:pt>
                <c:pt idx="415">
                  <c:v>0.46919431279620855</c:v>
                </c:pt>
                <c:pt idx="416">
                  <c:v>0.47169811320754718</c:v>
                </c:pt>
                <c:pt idx="417">
                  <c:v>0.46948356807511737</c:v>
                </c:pt>
                <c:pt idx="418">
                  <c:v>0.46728971962616822</c:v>
                </c:pt>
                <c:pt idx="419">
                  <c:v>0.4697674418604651</c:v>
                </c:pt>
                <c:pt idx="420">
                  <c:v>0.47222222222222221</c:v>
                </c:pt>
                <c:pt idx="421">
                  <c:v>0.47222222222222221</c:v>
                </c:pt>
                <c:pt idx="422">
                  <c:v>0.47222222222222221</c:v>
                </c:pt>
                <c:pt idx="423">
                  <c:v>0.47222222222222221</c:v>
                </c:pt>
                <c:pt idx="424">
                  <c:v>0.47004608294930877</c:v>
                </c:pt>
                <c:pt idx="425">
                  <c:v>0.47004608294930877</c:v>
                </c:pt>
                <c:pt idx="426">
                  <c:v>0.47247706422018348</c:v>
                </c:pt>
                <c:pt idx="427">
                  <c:v>0.47031963470319632</c:v>
                </c:pt>
                <c:pt idx="428">
                  <c:v>0.47272727272727272</c:v>
                </c:pt>
                <c:pt idx="429">
                  <c:v>0.47511312217194568</c:v>
                </c:pt>
                <c:pt idx="430">
                  <c:v>0.47747747747747749</c:v>
                </c:pt>
                <c:pt idx="431">
                  <c:v>0.47747747747747749</c:v>
                </c:pt>
                <c:pt idx="432">
                  <c:v>0.47747747747747749</c:v>
                </c:pt>
                <c:pt idx="433">
                  <c:v>0.47982062780269058</c:v>
                </c:pt>
                <c:pt idx="434">
                  <c:v>0.47767857142857145</c:v>
                </c:pt>
                <c:pt idx="435">
                  <c:v>0.47555555555555556</c:v>
                </c:pt>
                <c:pt idx="436">
                  <c:v>0.47345132743362833</c:v>
                </c:pt>
                <c:pt idx="437">
                  <c:v>0.47345132743362833</c:v>
                </c:pt>
                <c:pt idx="438">
                  <c:v>0.47577092511013214</c:v>
                </c:pt>
                <c:pt idx="439">
                  <c:v>0.47577092511013214</c:v>
                </c:pt>
                <c:pt idx="440">
                  <c:v>0.47577092511013214</c:v>
                </c:pt>
                <c:pt idx="441">
                  <c:v>0.47577092511013214</c:v>
                </c:pt>
                <c:pt idx="442">
                  <c:v>0.47807017543859648</c:v>
                </c:pt>
                <c:pt idx="443">
                  <c:v>0.47807017543859648</c:v>
                </c:pt>
                <c:pt idx="444">
                  <c:v>0.47807017543859648</c:v>
                </c:pt>
                <c:pt idx="445">
                  <c:v>0.47807017543859648</c:v>
                </c:pt>
                <c:pt idx="446">
                  <c:v>0.48034934497816595</c:v>
                </c:pt>
                <c:pt idx="447">
                  <c:v>0.48034934497816595</c:v>
                </c:pt>
                <c:pt idx="448">
                  <c:v>0.48034934497816595</c:v>
                </c:pt>
                <c:pt idx="449">
                  <c:v>0.48034934497816595</c:v>
                </c:pt>
                <c:pt idx="450">
                  <c:v>0.47826086956521741</c:v>
                </c:pt>
                <c:pt idx="451">
                  <c:v>0.48051948051948051</c:v>
                </c:pt>
                <c:pt idx="452">
                  <c:v>0.48051948051948051</c:v>
                </c:pt>
                <c:pt idx="453">
                  <c:v>0.47844827586206895</c:v>
                </c:pt>
                <c:pt idx="454">
                  <c:v>0.47844827586206895</c:v>
                </c:pt>
                <c:pt idx="455">
                  <c:v>0.47844827586206895</c:v>
                </c:pt>
                <c:pt idx="456">
                  <c:v>0.48068669527896996</c:v>
                </c:pt>
                <c:pt idx="457">
                  <c:v>0.47863247863247865</c:v>
                </c:pt>
                <c:pt idx="458">
                  <c:v>0.47863247863247865</c:v>
                </c:pt>
                <c:pt idx="459">
                  <c:v>0.47863247863247865</c:v>
                </c:pt>
                <c:pt idx="460">
                  <c:v>0.47863247863247865</c:v>
                </c:pt>
                <c:pt idx="461">
                  <c:v>0.47659574468085109</c:v>
                </c:pt>
                <c:pt idx="462">
                  <c:v>0.47457627118644069</c:v>
                </c:pt>
                <c:pt idx="463">
                  <c:v>0.47457627118644069</c:v>
                </c:pt>
                <c:pt idx="464">
                  <c:v>0.47457627118644069</c:v>
                </c:pt>
                <c:pt idx="465">
                  <c:v>0.47457627118644069</c:v>
                </c:pt>
                <c:pt idx="466">
                  <c:v>0.47257383966244726</c:v>
                </c:pt>
                <c:pt idx="467">
                  <c:v>0.47058823529411764</c:v>
                </c:pt>
                <c:pt idx="468">
                  <c:v>0.47058823529411764</c:v>
                </c:pt>
                <c:pt idx="469">
                  <c:v>0.47058823529411764</c:v>
                </c:pt>
                <c:pt idx="470">
                  <c:v>0.47058823529411764</c:v>
                </c:pt>
                <c:pt idx="471">
                  <c:v>0.46861924686192469</c:v>
                </c:pt>
                <c:pt idx="472">
                  <c:v>0.46861924686192469</c:v>
                </c:pt>
                <c:pt idx="473">
                  <c:v>0.47083333333333333</c:v>
                </c:pt>
                <c:pt idx="474">
                  <c:v>0.46887966804979253</c:v>
                </c:pt>
                <c:pt idx="475">
                  <c:v>0.47107438016528924</c:v>
                </c:pt>
                <c:pt idx="476">
                  <c:v>0.46913580246913578</c:v>
                </c:pt>
                <c:pt idx="477">
                  <c:v>0.46721311475409838</c:v>
                </c:pt>
                <c:pt idx="478">
                  <c:v>0.46721311475409838</c:v>
                </c:pt>
                <c:pt idx="479">
                  <c:v>0.46721311475409838</c:v>
                </c:pt>
                <c:pt idx="480">
                  <c:v>0.46938775510204084</c:v>
                </c:pt>
                <c:pt idx="481">
                  <c:v>0.46938775510204084</c:v>
                </c:pt>
                <c:pt idx="482">
                  <c:v>0.46938775510204084</c:v>
                </c:pt>
                <c:pt idx="483">
                  <c:v>0.47154471544715448</c:v>
                </c:pt>
                <c:pt idx="484">
                  <c:v>0.47154471544715448</c:v>
                </c:pt>
                <c:pt idx="485">
                  <c:v>0.46963562753036436</c:v>
                </c:pt>
                <c:pt idx="486">
                  <c:v>0.47177419354838712</c:v>
                </c:pt>
                <c:pt idx="487">
                  <c:v>0.46987951807228917</c:v>
                </c:pt>
                <c:pt idx="488">
                  <c:v>0.46800000000000003</c:v>
                </c:pt>
                <c:pt idx="489">
                  <c:v>0.46800000000000003</c:v>
                </c:pt>
                <c:pt idx="490">
                  <c:v>0.46613545816733065</c:v>
                </c:pt>
                <c:pt idx="491">
                  <c:v>0.46613545816733065</c:v>
                </c:pt>
                <c:pt idx="492">
                  <c:v>0.46613545816733065</c:v>
                </c:pt>
                <c:pt idx="493">
                  <c:v>0.46613545816733065</c:v>
                </c:pt>
                <c:pt idx="494">
                  <c:v>0.4642857142857143</c:v>
                </c:pt>
                <c:pt idx="495">
                  <c:v>0.4642857142857143</c:v>
                </c:pt>
                <c:pt idx="496">
                  <c:v>0.4642857142857143</c:v>
                </c:pt>
                <c:pt idx="497">
                  <c:v>0.4642857142857143</c:v>
                </c:pt>
                <c:pt idx="498">
                  <c:v>0.46245059288537549</c:v>
                </c:pt>
                <c:pt idx="499">
                  <c:v>0.46245059288537549</c:v>
                </c:pt>
                <c:pt idx="500">
                  <c:v>0.46062992125984253</c:v>
                </c:pt>
                <c:pt idx="501">
                  <c:v>0.46062992125984253</c:v>
                </c:pt>
                <c:pt idx="502">
                  <c:v>0.45882352941176469</c:v>
                </c:pt>
                <c:pt idx="503">
                  <c:v>0.4609375</c:v>
                </c:pt>
                <c:pt idx="504">
                  <c:v>0.4609375</c:v>
                </c:pt>
                <c:pt idx="505">
                  <c:v>0.45914396887159531</c:v>
                </c:pt>
                <c:pt idx="506">
                  <c:v>0.4573643410852713</c:v>
                </c:pt>
                <c:pt idx="507">
                  <c:v>0.4573643410852713</c:v>
                </c:pt>
                <c:pt idx="508">
                  <c:v>0.45945945945945948</c:v>
                </c:pt>
                <c:pt idx="509">
                  <c:v>0.45945945945945948</c:v>
                </c:pt>
                <c:pt idx="510">
                  <c:v>0.45945945945945948</c:v>
                </c:pt>
                <c:pt idx="511">
                  <c:v>0.45769230769230768</c:v>
                </c:pt>
                <c:pt idx="512">
                  <c:v>0.45769230769230768</c:v>
                </c:pt>
                <c:pt idx="513">
                  <c:v>0.45769230769230768</c:v>
                </c:pt>
                <c:pt idx="514">
                  <c:v>0.45593869731800768</c:v>
                </c:pt>
                <c:pt idx="515">
                  <c:v>0.45419847328244273</c:v>
                </c:pt>
                <c:pt idx="516">
                  <c:v>0.45627376425855515</c:v>
                </c:pt>
                <c:pt idx="517">
                  <c:v>0.45833333333333331</c:v>
                </c:pt>
                <c:pt idx="518">
                  <c:v>0.45833333333333331</c:v>
                </c:pt>
                <c:pt idx="519">
                  <c:v>0.45833333333333331</c:v>
                </c:pt>
                <c:pt idx="520">
                  <c:v>0.46037735849056605</c:v>
                </c:pt>
                <c:pt idx="521">
                  <c:v>0.45864661654135336</c:v>
                </c:pt>
                <c:pt idx="522">
                  <c:v>0.45692883895131087</c:v>
                </c:pt>
                <c:pt idx="523">
                  <c:v>0.45692883895131087</c:v>
                </c:pt>
                <c:pt idx="524">
                  <c:v>0.45692883895131087</c:v>
                </c:pt>
                <c:pt idx="525">
                  <c:v>0.45895522388059701</c:v>
                </c:pt>
                <c:pt idx="526">
                  <c:v>0.45895522388059701</c:v>
                </c:pt>
                <c:pt idx="527">
                  <c:v>0.45895522388059701</c:v>
                </c:pt>
                <c:pt idx="528">
                  <c:v>0.45895522388059701</c:v>
                </c:pt>
                <c:pt idx="529">
                  <c:v>0.45895522388059701</c:v>
                </c:pt>
                <c:pt idx="530">
                  <c:v>0.45724907063197023</c:v>
                </c:pt>
                <c:pt idx="531">
                  <c:v>0.45724907063197023</c:v>
                </c:pt>
                <c:pt idx="532">
                  <c:v>0.45724907063197023</c:v>
                </c:pt>
                <c:pt idx="533">
                  <c:v>0.45724907063197023</c:v>
                </c:pt>
                <c:pt idx="534">
                  <c:v>0.45555555555555555</c:v>
                </c:pt>
                <c:pt idx="535">
                  <c:v>0.45555555555555555</c:v>
                </c:pt>
                <c:pt idx="536">
                  <c:v>0.45387453874538747</c:v>
                </c:pt>
                <c:pt idx="537">
                  <c:v>0.45220588235294118</c:v>
                </c:pt>
                <c:pt idx="538">
                  <c:v>0.45054945054945056</c:v>
                </c:pt>
                <c:pt idx="539">
                  <c:v>0.45255474452554745</c:v>
                </c:pt>
                <c:pt idx="540">
                  <c:v>0.45090909090909093</c:v>
                </c:pt>
                <c:pt idx="541">
                  <c:v>0.44927536231884058</c:v>
                </c:pt>
                <c:pt idx="542">
                  <c:v>0.44927536231884058</c:v>
                </c:pt>
                <c:pt idx="543">
                  <c:v>0.44927536231884058</c:v>
                </c:pt>
                <c:pt idx="544">
                  <c:v>0.44765342960288806</c:v>
                </c:pt>
                <c:pt idx="545">
                  <c:v>0.44765342960288806</c:v>
                </c:pt>
                <c:pt idx="546">
                  <c:v>0.44765342960288806</c:v>
                </c:pt>
                <c:pt idx="547">
                  <c:v>0.4460431654676259</c:v>
                </c:pt>
                <c:pt idx="548">
                  <c:v>0.4460431654676259</c:v>
                </c:pt>
                <c:pt idx="549">
                  <c:v>0.4460431654676259</c:v>
                </c:pt>
                <c:pt idx="550">
                  <c:v>0.44802867383512546</c:v>
                </c:pt>
                <c:pt idx="551">
                  <c:v>0.44802867383512546</c:v>
                </c:pt>
                <c:pt idx="552">
                  <c:v>0.45</c:v>
                </c:pt>
                <c:pt idx="553">
                  <c:v>0.45</c:v>
                </c:pt>
                <c:pt idx="554">
                  <c:v>0.45</c:v>
                </c:pt>
                <c:pt idx="555">
                  <c:v>0.44839857651245552</c:v>
                </c:pt>
                <c:pt idx="556">
                  <c:v>0.44680851063829785</c:v>
                </c:pt>
                <c:pt idx="557">
                  <c:v>0.44680851063829785</c:v>
                </c:pt>
                <c:pt idx="558">
                  <c:v>0.44522968197879859</c:v>
                </c:pt>
                <c:pt idx="559">
                  <c:v>0.44366197183098594</c:v>
                </c:pt>
                <c:pt idx="560">
                  <c:v>0.44210526315789472</c:v>
                </c:pt>
                <c:pt idx="561">
                  <c:v>0.44210526315789472</c:v>
                </c:pt>
                <c:pt idx="562">
                  <c:v>0.44210526315789472</c:v>
                </c:pt>
                <c:pt idx="563">
                  <c:v>0.44055944055944057</c:v>
                </c:pt>
                <c:pt idx="564">
                  <c:v>0.44055944055944057</c:v>
                </c:pt>
                <c:pt idx="565">
                  <c:v>0.44055944055944057</c:v>
                </c:pt>
                <c:pt idx="566">
                  <c:v>0.44055944055944057</c:v>
                </c:pt>
                <c:pt idx="567">
                  <c:v>0.43902439024390244</c:v>
                </c:pt>
                <c:pt idx="568">
                  <c:v>0.4375</c:v>
                </c:pt>
                <c:pt idx="569">
                  <c:v>0.43598615916955019</c:v>
                </c:pt>
                <c:pt idx="570">
                  <c:v>0.43598615916955019</c:v>
                </c:pt>
                <c:pt idx="571">
                  <c:v>0.43598615916955019</c:v>
                </c:pt>
                <c:pt idx="572">
                  <c:v>0.43598615916955019</c:v>
                </c:pt>
                <c:pt idx="573">
                  <c:v>0.43448275862068964</c:v>
                </c:pt>
                <c:pt idx="574">
                  <c:v>0.4329896907216495</c:v>
                </c:pt>
                <c:pt idx="575">
                  <c:v>0.4315068493150685</c:v>
                </c:pt>
                <c:pt idx="576">
                  <c:v>0.4315068493150685</c:v>
                </c:pt>
                <c:pt idx="577">
                  <c:v>0.43344709897610922</c:v>
                </c:pt>
                <c:pt idx="578">
                  <c:v>0.43344709897610922</c:v>
                </c:pt>
                <c:pt idx="579">
                  <c:v>0.43537414965986393</c:v>
                </c:pt>
                <c:pt idx="580">
                  <c:v>0.43537414965986393</c:v>
                </c:pt>
                <c:pt idx="581">
                  <c:v>0.43389830508474575</c:v>
                </c:pt>
                <c:pt idx="582">
                  <c:v>0.43243243243243246</c:v>
                </c:pt>
                <c:pt idx="583">
                  <c:v>0.43097643097643096</c:v>
                </c:pt>
                <c:pt idx="584">
                  <c:v>0.43097643097643096</c:v>
                </c:pt>
                <c:pt idx="585">
                  <c:v>0.43288590604026844</c:v>
                </c:pt>
                <c:pt idx="586">
                  <c:v>0.43288590604026844</c:v>
                </c:pt>
                <c:pt idx="587">
                  <c:v>0.43143812709030099</c:v>
                </c:pt>
                <c:pt idx="588">
                  <c:v>0.43333333333333335</c:v>
                </c:pt>
                <c:pt idx="589">
                  <c:v>0.43333333333333335</c:v>
                </c:pt>
                <c:pt idx="590">
                  <c:v>0.43333333333333335</c:v>
                </c:pt>
                <c:pt idx="591">
                  <c:v>0.43333333333333335</c:v>
                </c:pt>
                <c:pt idx="592">
                  <c:v>0.43333333333333335</c:v>
                </c:pt>
                <c:pt idx="593">
                  <c:v>0.43333333333333335</c:v>
                </c:pt>
                <c:pt idx="594">
                  <c:v>0.43521594684385384</c:v>
                </c:pt>
                <c:pt idx="595">
                  <c:v>0.4370860927152318</c:v>
                </c:pt>
                <c:pt idx="596">
                  <c:v>0.43564356435643564</c:v>
                </c:pt>
                <c:pt idx="597">
                  <c:v>0.43564356435643564</c:v>
                </c:pt>
                <c:pt idx="598">
                  <c:v>0.43564356435643564</c:v>
                </c:pt>
                <c:pt idx="599">
                  <c:v>0.43564356435643564</c:v>
                </c:pt>
                <c:pt idx="600">
                  <c:v>0.4375</c:v>
                </c:pt>
                <c:pt idx="601">
                  <c:v>0.4375</c:v>
                </c:pt>
                <c:pt idx="602">
                  <c:v>0.4375</c:v>
                </c:pt>
                <c:pt idx="603">
                  <c:v>0.4375</c:v>
                </c:pt>
                <c:pt idx="604">
                  <c:v>0.43606557377049182</c:v>
                </c:pt>
                <c:pt idx="605">
                  <c:v>0.43606557377049182</c:v>
                </c:pt>
                <c:pt idx="606">
                  <c:v>0.43606557377049182</c:v>
                </c:pt>
                <c:pt idx="607">
                  <c:v>0.43790849673202614</c:v>
                </c:pt>
                <c:pt idx="608">
                  <c:v>0.43790849673202614</c:v>
                </c:pt>
                <c:pt idx="609">
                  <c:v>0.43973941368078173</c:v>
                </c:pt>
                <c:pt idx="610">
                  <c:v>0.43973941368078173</c:v>
                </c:pt>
                <c:pt idx="611">
                  <c:v>0.43831168831168832</c:v>
                </c:pt>
                <c:pt idx="612">
                  <c:v>0.44012944983818769</c:v>
                </c:pt>
                <c:pt idx="613">
                  <c:v>0.44193548387096776</c:v>
                </c:pt>
                <c:pt idx="614">
                  <c:v>0.44051446945337619</c:v>
                </c:pt>
                <c:pt idx="615">
                  <c:v>0.44051446945337619</c:v>
                </c:pt>
                <c:pt idx="616">
                  <c:v>0.4391025641025641</c:v>
                </c:pt>
                <c:pt idx="617">
                  <c:v>0.4391025641025641</c:v>
                </c:pt>
                <c:pt idx="618">
                  <c:v>0.4391025641025641</c:v>
                </c:pt>
                <c:pt idx="619">
                  <c:v>0.4391025641025641</c:v>
                </c:pt>
                <c:pt idx="620">
                  <c:v>0.44089456869009586</c:v>
                </c:pt>
                <c:pt idx="621">
                  <c:v>0.4426751592356688</c:v>
                </c:pt>
                <c:pt idx="622">
                  <c:v>0.4426751592356688</c:v>
                </c:pt>
                <c:pt idx="623">
                  <c:v>0.4426751592356688</c:v>
                </c:pt>
                <c:pt idx="624">
                  <c:v>0.44126984126984126</c:v>
                </c:pt>
                <c:pt idx="625">
                  <c:v>0.44126984126984126</c:v>
                </c:pt>
                <c:pt idx="626">
                  <c:v>0.439873417721519</c:v>
                </c:pt>
                <c:pt idx="627">
                  <c:v>0.439873417721519</c:v>
                </c:pt>
                <c:pt idx="628">
                  <c:v>0.439873417721519</c:v>
                </c:pt>
                <c:pt idx="629">
                  <c:v>0.439873417721519</c:v>
                </c:pt>
                <c:pt idx="630">
                  <c:v>0.439873417721519</c:v>
                </c:pt>
                <c:pt idx="631">
                  <c:v>0.439873417721519</c:v>
                </c:pt>
                <c:pt idx="632">
                  <c:v>0.439873417721519</c:v>
                </c:pt>
                <c:pt idx="633">
                  <c:v>0.43848580441640378</c:v>
                </c:pt>
                <c:pt idx="634">
                  <c:v>0.43848580441640378</c:v>
                </c:pt>
                <c:pt idx="635">
                  <c:v>0.44025157232704404</c:v>
                </c:pt>
                <c:pt idx="636">
                  <c:v>0.43887147335423199</c:v>
                </c:pt>
                <c:pt idx="637">
                  <c:v>0.44062499999999999</c:v>
                </c:pt>
                <c:pt idx="638">
                  <c:v>0.44062499999999999</c:v>
                </c:pt>
                <c:pt idx="639">
                  <c:v>0.44062499999999999</c:v>
                </c:pt>
                <c:pt idx="640">
                  <c:v>0.44062499999999999</c:v>
                </c:pt>
                <c:pt idx="641">
                  <c:v>0.44062499999999999</c:v>
                </c:pt>
                <c:pt idx="642">
                  <c:v>0.44062499999999999</c:v>
                </c:pt>
                <c:pt idx="643">
                  <c:v>0.43925233644859812</c:v>
                </c:pt>
                <c:pt idx="644">
                  <c:v>0.43925233644859812</c:v>
                </c:pt>
                <c:pt idx="645">
                  <c:v>0.43925233644859812</c:v>
                </c:pt>
                <c:pt idx="646">
                  <c:v>0.43788819875776397</c:v>
                </c:pt>
                <c:pt idx="647">
                  <c:v>0.43962848297213625</c:v>
                </c:pt>
                <c:pt idx="648">
                  <c:v>0.43962848297213625</c:v>
                </c:pt>
                <c:pt idx="649">
                  <c:v>0.44135802469135804</c:v>
                </c:pt>
                <c:pt idx="650">
                  <c:v>0.44135802469135804</c:v>
                </c:pt>
                <c:pt idx="651">
                  <c:v>0.44</c:v>
                </c:pt>
                <c:pt idx="652">
                  <c:v>0.43865030674846628</c:v>
                </c:pt>
                <c:pt idx="653">
                  <c:v>0.43730886850152906</c:v>
                </c:pt>
                <c:pt idx="654">
                  <c:v>0.43730886850152906</c:v>
                </c:pt>
                <c:pt idx="655">
                  <c:v>0.43597560975609756</c:v>
                </c:pt>
                <c:pt idx="656">
                  <c:v>0.43768996960486323</c:v>
                </c:pt>
                <c:pt idx="657">
                  <c:v>0.43636363636363634</c:v>
                </c:pt>
                <c:pt idx="658">
                  <c:v>0.43636363636363634</c:v>
                </c:pt>
                <c:pt idx="659">
                  <c:v>0.43504531722054379</c:v>
                </c:pt>
                <c:pt idx="660">
                  <c:v>0.43373493975903615</c:v>
                </c:pt>
                <c:pt idx="661">
                  <c:v>0.43373493975903615</c:v>
                </c:pt>
                <c:pt idx="662">
                  <c:v>0.43243243243243246</c:v>
                </c:pt>
                <c:pt idx="663">
                  <c:v>0.43243243243243246</c:v>
                </c:pt>
                <c:pt idx="664">
                  <c:v>0.43243243243243246</c:v>
                </c:pt>
                <c:pt idx="665">
                  <c:v>0.43413173652694609</c:v>
                </c:pt>
                <c:pt idx="666">
                  <c:v>0.43582089552238806</c:v>
                </c:pt>
                <c:pt idx="667">
                  <c:v>0.43582089552238806</c:v>
                </c:pt>
                <c:pt idx="668">
                  <c:v>0.4375</c:v>
                </c:pt>
                <c:pt idx="669">
                  <c:v>0.43620178041543028</c:v>
                </c:pt>
                <c:pt idx="670">
                  <c:v>0.43620178041543028</c:v>
                </c:pt>
                <c:pt idx="671">
                  <c:v>0.43620178041543028</c:v>
                </c:pt>
                <c:pt idx="672">
                  <c:v>0.43620178041543028</c:v>
                </c:pt>
                <c:pt idx="673">
                  <c:v>0.4349112426035503</c:v>
                </c:pt>
                <c:pt idx="674">
                  <c:v>0.4349112426035503</c:v>
                </c:pt>
                <c:pt idx="675">
                  <c:v>0.4336283185840708</c:v>
                </c:pt>
                <c:pt idx="676">
                  <c:v>0.43235294117647061</c:v>
                </c:pt>
                <c:pt idx="677">
                  <c:v>0.43235294117647061</c:v>
                </c:pt>
                <c:pt idx="678">
                  <c:v>0.43401759530791789</c:v>
                </c:pt>
                <c:pt idx="679">
                  <c:v>0.43401759530791789</c:v>
                </c:pt>
                <c:pt idx="680">
                  <c:v>0.43274853801169588</c:v>
                </c:pt>
                <c:pt idx="681">
                  <c:v>0.43274853801169588</c:v>
                </c:pt>
                <c:pt idx="682">
                  <c:v>0.43148688046647232</c:v>
                </c:pt>
                <c:pt idx="683">
                  <c:v>0.43148688046647232</c:v>
                </c:pt>
                <c:pt idx="684">
                  <c:v>0.43148688046647232</c:v>
                </c:pt>
                <c:pt idx="685">
                  <c:v>0.43148688046647232</c:v>
                </c:pt>
                <c:pt idx="686">
                  <c:v>0.43148688046647232</c:v>
                </c:pt>
                <c:pt idx="687">
                  <c:v>0.43023255813953487</c:v>
                </c:pt>
                <c:pt idx="688">
                  <c:v>0.43188405797101448</c:v>
                </c:pt>
                <c:pt idx="689">
                  <c:v>0.430635838150289</c:v>
                </c:pt>
                <c:pt idx="690">
                  <c:v>0.430635838150289</c:v>
                </c:pt>
                <c:pt idx="691">
                  <c:v>0.430635838150289</c:v>
                </c:pt>
                <c:pt idx="692">
                  <c:v>0.42939481268011526</c:v>
                </c:pt>
                <c:pt idx="693">
                  <c:v>0.42816091954022989</c:v>
                </c:pt>
                <c:pt idx="694">
                  <c:v>0.42693409742120342</c:v>
                </c:pt>
                <c:pt idx="695">
                  <c:v>0.42571428571428571</c:v>
                </c:pt>
                <c:pt idx="696">
                  <c:v>0.42735042735042733</c:v>
                </c:pt>
                <c:pt idx="697">
                  <c:v>0.42735042735042733</c:v>
                </c:pt>
                <c:pt idx="698">
                  <c:v>0.42735042735042733</c:v>
                </c:pt>
                <c:pt idx="699">
                  <c:v>0.42897727272727271</c:v>
                </c:pt>
                <c:pt idx="700">
                  <c:v>0.42897727272727271</c:v>
                </c:pt>
                <c:pt idx="701">
                  <c:v>0.43059490084985835</c:v>
                </c:pt>
                <c:pt idx="702">
                  <c:v>0.43059490084985835</c:v>
                </c:pt>
                <c:pt idx="703">
                  <c:v>0.43220338983050849</c:v>
                </c:pt>
                <c:pt idx="704">
                  <c:v>0.43220338983050849</c:v>
                </c:pt>
                <c:pt idx="705">
                  <c:v>0.43098591549295773</c:v>
                </c:pt>
                <c:pt idx="706">
                  <c:v>0.43098591549295773</c:v>
                </c:pt>
                <c:pt idx="707">
                  <c:v>0.43258426966292135</c:v>
                </c:pt>
                <c:pt idx="708">
                  <c:v>0.43137254901960786</c:v>
                </c:pt>
                <c:pt idx="709">
                  <c:v>0.43296089385474862</c:v>
                </c:pt>
                <c:pt idx="710">
                  <c:v>0.43175487465181056</c:v>
                </c:pt>
                <c:pt idx="711">
                  <c:v>0.43055555555555558</c:v>
                </c:pt>
                <c:pt idx="712">
                  <c:v>0.4293628808864266</c:v>
                </c:pt>
                <c:pt idx="713">
                  <c:v>0.4293628808864266</c:v>
                </c:pt>
                <c:pt idx="714">
                  <c:v>0.4293628808864266</c:v>
                </c:pt>
                <c:pt idx="715">
                  <c:v>0.4293628808864266</c:v>
                </c:pt>
                <c:pt idx="716">
                  <c:v>0.42817679558011051</c:v>
                </c:pt>
                <c:pt idx="717">
                  <c:v>0.42975206611570249</c:v>
                </c:pt>
                <c:pt idx="718">
                  <c:v>0.42857142857142855</c:v>
                </c:pt>
                <c:pt idx="719">
                  <c:v>0.42739726027397262</c:v>
                </c:pt>
                <c:pt idx="720">
                  <c:v>0.42739726027397262</c:v>
                </c:pt>
                <c:pt idx="721">
                  <c:v>0.42739726027397262</c:v>
                </c:pt>
                <c:pt idx="722">
                  <c:v>0.42896174863387976</c:v>
                </c:pt>
                <c:pt idx="723">
                  <c:v>0.42779291553133514</c:v>
                </c:pt>
                <c:pt idx="724">
                  <c:v>0.42779291553133514</c:v>
                </c:pt>
                <c:pt idx="725">
                  <c:v>0.42779291553133514</c:v>
                </c:pt>
                <c:pt idx="726">
                  <c:v>0.4266304347826087</c:v>
                </c:pt>
                <c:pt idx="727">
                  <c:v>0.42547425474254741</c:v>
                </c:pt>
                <c:pt idx="728">
                  <c:v>0.42432432432432432</c:v>
                </c:pt>
                <c:pt idx="729">
                  <c:v>0.42432432432432432</c:v>
                </c:pt>
                <c:pt idx="730">
                  <c:v>0.42432432432432432</c:v>
                </c:pt>
                <c:pt idx="731">
                  <c:v>0.42432432432432432</c:v>
                </c:pt>
                <c:pt idx="732">
                  <c:v>0.42432432432432432</c:v>
                </c:pt>
                <c:pt idx="733">
                  <c:v>0.42432432432432432</c:v>
                </c:pt>
                <c:pt idx="734">
                  <c:v>0.42318059299191374</c:v>
                </c:pt>
                <c:pt idx="735">
                  <c:v>0.42473118279569894</c:v>
                </c:pt>
                <c:pt idx="736">
                  <c:v>0.42359249329758714</c:v>
                </c:pt>
                <c:pt idx="737">
                  <c:v>0.42245989304812837</c:v>
                </c:pt>
                <c:pt idx="738">
                  <c:v>0.42245989304812837</c:v>
                </c:pt>
                <c:pt idx="739">
                  <c:v>0.42133333333333334</c:v>
                </c:pt>
                <c:pt idx="740">
                  <c:v>0.42133333333333334</c:v>
                </c:pt>
                <c:pt idx="741">
                  <c:v>0.42133333333333334</c:v>
                </c:pt>
                <c:pt idx="742">
                  <c:v>0.42021276595744683</c:v>
                </c:pt>
                <c:pt idx="743">
                  <c:v>0.42021276595744683</c:v>
                </c:pt>
                <c:pt idx="744">
                  <c:v>0.42021276595744683</c:v>
                </c:pt>
                <c:pt idx="745">
                  <c:v>0.4217506631299735</c:v>
                </c:pt>
                <c:pt idx="746">
                  <c:v>0.4217506631299735</c:v>
                </c:pt>
                <c:pt idx="747">
                  <c:v>0.4217506631299735</c:v>
                </c:pt>
                <c:pt idx="748">
                  <c:v>0.4217506631299735</c:v>
                </c:pt>
                <c:pt idx="749">
                  <c:v>0.4217506631299735</c:v>
                </c:pt>
                <c:pt idx="750">
                  <c:v>0.4217506631299735</c:v>
                </c:pt>
                <c:pt idx="751">
                  <c:v>0.4217506631299735</c:v>
                </c:pt>
                <c:pt idx="752">
                  <c:v>0.42328042328042326</c:v>
                </c:pt>
                <c:pt idx="753">
                  <c:v>0.42328042328042326</c:v>
                </c:pt>
                <c:pt idx="754">
                  <c:v>0.42328042328042326</c:v>
                </c:pt>
                <c:pt idx="755">
                  <c:v>0.42328042328042326</c:v>
                </c:pt>
                <c:pt idx="756">
                  <c:v>0.42480211081794195</c:v>
                </c:pt>
                <c:pt idx="757">
                  <c:v>0.42368421052631577</c:v>
                </c:pt>
                <c:pt idx="758">
                  <c:v>0.42368421052631577</c:v>
                </c:pt>
                <c:pt idx="759">
                  <c:v>0.4225721784776903</c:v>
                </c:pt>
                <c:pt idx="760">
                  <c:v>0.4225721784776903</c:v>
                </c:pt>
                <c:pt idx="761">
                  <c:v>0.42408376963350786</c:v>
                </c:pt>
                <c:pt idx="762">
                  <c:v>0.4255874673629243</c:v>
                </c:pt>
                <c:pt idx="763">
                  <c:v>0.4255874673629243</c:v>
                </c:pt>
                <c:pt idx="764">
                  <c:v>0.4255874673629243</c:v>
                </c:pt>
                <c:pt idx="765">
                  <c:v>0.42708333333333331</c:v>
                </c:pt>
                <c:pt idx="766">
                  <c:v>0.42708333333333331</c:v>
                </c:pt>
                <c:pt idx="767">
                  <c:v>0.42857142857142855</c:v>
                </c:pt>
                <c:pt idx="768">
                  <c:v>0.42746113989637308</c:v>
                </c:pt>
                <c:pt idx="769">
                  <c:v>0.42746113989637308</c:v>
                </c:pt>
                <c:pt idx="770">
                  <c:v>0.42746113989637308</c:v>
                </c:pt>
                <c:pt idx="771">
                  <c:v>0.4289405684754522</c:v>
                </c:pt>
                <c:pt idx="772">
                  <c:v>0.42783505154639173</c:v>
                </c:pt>
                <c:pt idx="773">
                  <c:v>0.42673521850899743</c:v>
                </c:pt>
                <c:pt idx="774">
                  <c:v>0.42673521850899743</c:v>
                </c:pt>
                <c:pt idx="775">
                  <c:v>0.42673521850899743</c:v>
                </c:pt>
                <c:pt idx="776">
                  <c:v>0.42673521850899743</c:v>
                </c:pt>
                <c:pt idx="777">
                  <c:v>0.42673521850899743</c:v>
                </c:pt>
                <c:pt idx="778">
                  <c:v>0.42820512820512818</c:v>
                </c:pt>
                <c:pt idx="779">
                  <c:v>0.42966751918158569</c:v>
                </c:pt>
                <c:pt idx="780">
                  <c:v>0.42966751918158569</c:v>
                </c:pt>
                <c:pt idx="781">
                  <c:v>0.42857142857142855</c:v>
                </c:pt>
                <c:pt idx="782">
                  <c:v>0.43002544529262088</c:v>
                </c:pt>
                <c:pt idx="783">
                  <c:v>0.43002544529262088</c:v>
                </c:pt>
                <c:pt idx="784">
                  <c:v>0.43147208121827413</c:v>
                </c:pt>
                <c:pt idx="785">
                  <c:v>0.43147208121827413</c:v>
                </c:pt>
                <c:pt idx="786">
                  <c:v>0.43037974683544306</c:v>
                </c:pt>
                <c:pt idx="787">
                  <c:v>0.43181818181818182</c:v>
                </c:pt>
                <c:pt idx="788">
                  <c:v>0.43181818181818182</c:v>
                </c:pt>
                <c:pt idx="789">
                  <c:v>0.43324937027707811</c:v>
                </c:pt>
                <c:pt idx="790">
                  <c:v>0.43216080402010049</c:v>
                </c:pt>
                <c:pt idx="791">
                  <c:v>0.43107769423558895</c:v>
                </c:pt>
                <c:pt idx="792">
                  <c:v>0.43107769423558895</c:v>
                </c:pt>
                <c:pt idx="793">
                  <c:v>0.43107769423558895</c:v>
                </c:pt>
                <c:pt idx="794">
                  <c:v>0.4325</c:v>
                </c:pt>
                <c:pt idx="795">
                  <c:v>0.43391521197007482</c:v>
                </c:pt>
                <c:pt idx="796">
                  <c:v>0.43532338308457713</c:v>
                </c:pt>
                <c:pt idx="797">
                  <c:v>0.43532338308457713</c:v>
                </c:pt>
                <c:pt idx="798">
                  <c:v>0.43672456575682383</c:v>
                </c:pt>
                <c:pt idx="799">
                  <c:v>0.43672456575682383</c:v>
                </c:pt>
                <c:pt idx="800">
                  <c:v>0.43672456575682383</c:v>
                </c:pt>
                <c:pt idx="801">
                  <c:v>0.43672456575682383</c:v>
                </c:pt>
                <c:pt idx="802">
                  <c:v>0.43564356435643564</c:v>
                </c:pt>
                <c:pt idx="803">
                  <c:v>0.43703703703703706</c:v>
                </c:pt>
                <c:pt idx="804">
                  <c:v>0.43703703703703706</c:v>
                </c:pt>
                <c:pt idx="805">
                  <c:v>0.43842364532019706</c:v>
                </c:pt>
                <c:pt idx="806">
                  <c:v>0.43842364532019706</c:v>
                </c:pt>
                <c:pt idx="807">
                  <c:v>0.43734643734643736</c:v>
                </c:pt>
                <c:pt idx="808">
                  <c:v>0.43734643734643736</c:v>
                </c:pt>
                <c:pt idx="809">
                  <c:v>0.43734643734643736</c:v>
                </c:pt>
                <c:pt idx="810">
                  <c:v>0.43734643734643736</c:v>
                </c:pt>
                <c:pt idx="811">
                  <c:v>0.43627450980392157</c:v>
                </c:pt>
                <c:pt idx="812">
                  <c:v>0.43627450980392157</c:v>
                </c:pt>
                <c:pt idx="813">
                  <c:v>0.43765281173594134</c:v>
                </c:pt>
                <c:pt idx="814">
                  <c:v>0.43658536585365854</c:v>
                </c:pt>
                <c:pt idx="815">
                  <c:v>0.43795620437956206</c:v>
                </c:pt>
                <c:pt idx="816">
                  <c:v>0.43795620437956206</c:v>
                </c:pt>
                <c:pt idx="817">
                  <c:v>0.43795620437956206</c:v>
                </c:pt>
                <c:pt idx="818">
                  <c:v>0.43689320388349512</c:v>
                </c:pt>
                <c:pt idx="819">
                  <c:v>0.43825665859564167</c:v>
                </c:pt>
                <c:pt idx="820">
                  <c:v>0.43961352657004832</c:v>
                </c:pt>
                <c:pt idx="821">
                  <c:v>0.43961352657004832</c:v>
                </c:pt>
                <c:pt idx="822">
                  <c:v>0.43961352657004832</c:v>
                </c:pt>
                <c:pt idx="823">
                  <c:v>0.43961352657004832</c:v>
                </c:pt>
                <c:pt idx="824">
                  <c:v>0.43961352657004832</c:v>
                </c:pt>
                <c:pt idx="825">
                  <c:v>0.43961352657004832</c:v>
                </c:pt>
                <c:pt idx="826">
                  <c:v>0.43961352657004832</c:v>
                </c:pt>
                <c:pt idx="827">
                  <c:v>0.44096385542168676</c:v>
                </c:pt>
                <c:pt idx="828">
                  <c:v>0.44096385542168676</c:v>
                </c:pt>
                <c:pt idx="829">
                  <c:v>0.44230769230769229</c:v>
                </c:pt>
                <c:pt idx="830">
                  <c:v>0.44124700239808151</c:v>
                </c:pt>
                <c:pt idx="831">
                  <c:v>0.44258373205741625</c:v>
                </c:pt>
                <c:pt idx="832">
                  <c:v>0.44258373205741625</c:v>
                </c:pt>
                <c:pt idx="833">
                  <c:v>0.441527446300716</c:v>
                </c:pt>
                <c:pt idx="834">
                  <c:v>0.44047619047619047</c:v>
                </c:pt>
                <c:pt idx="835">
                  <c:v>0.44180522565320662</c:v>
                </c:pt>
                <c:pt idx="836">
                  <c:v>0.44180522565320662</c:v>
                </c:pt>
                <c:pt idx="837">
                  <c:v>0.44075829383886256</c:v>
                </c:pt>
                <c:pt idx="838">
                  <c:v>0.44075829383886256</c:v>
                </c:pt>
                <c:pt idx="839">
                  <c:v>0.44075829383886256</c:v>
                </c:pt>
                <c:pt idx="840">
                  <c:v>0.44075829383886256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Sheet1!$E$1</c:f>
              <c:strCache>
                <c:ptCount val="1"/>
                <c:pt idx="0">
                  <c:v>Saline</c:v>
                </c:pt>
              </c:strCache>
            </c:strRef>
          </c:tx>
          <c:spPr>
            <a:ln w="19050" cap="rnd">
              <a:solidFill>
                <a:srgbClr val="00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3399"/>
              </a:solidFill>
              <a:ln w="9525">
                <a:solidFill>
                  <a:srgbClr val="003399"/>
                </a:solidFill>
              </a:ln>
              <a:effectLst/>
            </c:spPr>
          </c:marker>
          <c:xVal>
            <c:numRef>
              <c:f>Sheet1!$A$2:$A$843</c:f>
              <c:numCache>
                <c:formatCode>General</c:formatCode>
                <c:ptCount val="84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</c:numCache>
            </c:numRef>
          </c:xVal>
          <c:yVal>
            <c:numRef>
              <c:f>Sheet1!$E$2:$E$843</c:f>
              <c:numCache>
                <c:formatCode>General</c:formatCode>
                <c:ptCount val="842"/>
                <c:pt idx="10">
                  <c:v>0.2</c:v>
                </c:pt>
                <c:pt idx="11">
                  <c:v>0.33333333333333331</c:v>
                </c:pt>
                <c:pt idx="12">
                  <c:v>0.42857142857142855</c:v>
                </c:pt>
                <c:pt idx="13">
                  <c:v>0.375</c:v>
                </c:pt>
                <c:pt idx="14">
                  <c:v>0.375</c:v>
                </c:pt>
                <c:pt idx="15">
                  <c:v>0.375</c:v>
                </c:pt>
                <c:pt idx="16">
                  <c:v>0.375</c:v>
                </c:pt>
                <c:pt idx="17">
                  <c:v>0.375</c:v>
                </c:pt>
                <c:pt idx="18">
                  <c:v>0.375</c:v>
                </c:pt>
                <c:pt idx="19">
                  <c:v>0.375</c:v>
                </c:pt>
                <c:pt idx="20">
                  <c:v>0.375</c:v>
                </c:pt>
                <c:pt idx="21">
                  <c:v>0.375</c:v>
                </c:pt>
                <c:pt idx="22">
                  <c:v>0.33333333333333331</c:v>
                </c:pt>
                <c:pt idx="23">
                  <c:v>0.33333333333333331</c:v>
                </c:pt>
                <c:pt idx="24">
                  <c:v>0.3</c:v>
                </c:pt>
                <c:pt idx="25">
                  <c:v>0.27272727272727271</c:v>
                </c:pt>
                <c:pt idx="26">
                  <c:v>0.25</c:v>
                </c:pt>
                <c:pt idx="27">
                  <c:v>0.23076923076923078</c:v>
                </c:pt>
                <c:pt idx="28">
                  <c:v>0.21428571428571427</c:v>
                </c:pt>
                <c:pt idx="29">
                  <c:v>0.21428571428571427</c:v>
                </c:pt>
                <c:pt idx="30">
                  <c:v>0.26666666666666666</c:v>
                </c:pt>
                <c:pt idx="31">
                  <c:v>0.3125</c:v>
                </c:pt>
                <c:pt idx="32">
                  <c:v>0.29411764705882354</c:v>
                </c:pt>
                <c:pt idx="33">
                  <c:v>0.33333333333333331</c:v>
                </c:pt>
                <c:pt idx="34">
                  <c:v>0.31578947368421051</c:v>
                </c:pt>
                <c:pt idx="35">
                  <c:v>0.31578947368421051</c:v>
                </c:pt>
                <c:pt idx="36">
                  <c:v>0.31578947368421051</c:v>
                </c:pt>
                <c:pt idx="37">
                  <c:v>0.31578947368421051</c:v>
                </c:pt>
                <c:pt idx="38">
                  <c:v>0.3</c:v>
                </c:pt>
                <c:pt idx="39">
                  <c:v>0.33333333333333331</c:v>
                </c:pt>
                <c:pt idx="40">
                  <c:v>0.31818181818181818</c:v>
                </c:pt>
                <c:pt idx="41">
                  <c:v>0.31818181818181818</c:v>
                </c:pt>
                <c:pt idx="42">
                  <c:v>0.31818181818181818</c:v>
                </c:pt>
                <c:pt idx="43">
                  <c:v>0.30434782608695654</c:v>
                </c:pt>
                <c:pt idx="44">
                  <c:v>0.30434782608695654</c:v>
                </c:pt>
                <c:pt idx="45">
                  <c:v>0.30434782608695654</c:v>
                </c:pt>
                <c:pt idx="46">
                  <c:v>0.29166666666666669</c:v>
                </c:pt>
                <c:pt idx="47">
                  <c:v>0.28000000000000003</c:v>
                </c:pt>
                <c:pt idx="48">
                  <c:v>0.26923076923076922</c:v>
                </c:pt>
                <c:pt idx="49">
                  <c:v>0.26923076923076922</c:v>
                </c:pt>
                <c:pt idx="50">
                  <c:v>0.26923076923076922</c:v>
                </c:pt>
                <c:pt idx="51">
                  <c:v>0.25925925925925924</c:v>
                </c:pt>
                <c:pt idx="52">
                  <c:v>0.25</c:v>
                </c:pt>
                <c:pt idx="53">
                  <c:v>0.25</c:v>
                </c:pt>
                <c:pt idx="54">
                  <c:v>0.2413793103448276</c:v>
                </c:pt>
                <c:pt idx="55">
                  <c:v>0.2413793103448276</c:v>
                </c:pt>
                <c:pt idx="56">
                  <c:v>0.23333333333333334</c:v>
                </c:pt>
                <c:pt idx="57">
                  <c:v>0.23333333333333334</c:v>
                </c:pt>
                <c:pt idx="58">
                  <c:v>0.23333333333333334</c:v>
                </c:pt>
                <c:pt idx="59">
                  <c:v>0.23333333333333334</c:v>
                </c:pt>
                <c:pt idx="60">
                  <c:v>0.25806451612903225</c:v>
                </c:pt>
                <c:pt idx="61">
                  <c:v>0.25806451612903225</c:v>
                </c:pt>
                <c:pt idx="62">
                  <c:v>0.25806451612903225</c:v>
                </c:pt>
                <c:pt idx="63">
                  <c:v>0.25806451612903225</c:v>
                </c:pt>
                <c:pt idx="64">
                  <c:v>0.25</c:v>
                </c:pt>
                <c:pt idx="65">
                  <c:v>0.24242424242424243</c:v>
                </c:pt>
                <c:pt idx="66">
                  <c:v>0.23529411764705882</c:v>
                </c:pt>
                <c:pt idx="67">
                  <c:v>0.22857142857142856</c:v>
                </c:pt>
                <c:pt idx="68">
                  <c:v>0.22222222222222221</c:v>
                </c:pt>
                <c:pt idx="69">
                  <c:v>0.24324324324324326</c:v>
                </c:pt>
                <c:pt idx="70">
                  <c:v>0.24324324324324326</c:v>
                </c:pt>
                <c:pt idx="71">
                  <c:v>0.24324324324324326</c:v>
                </c:pt>
                <c:pt idx="72">
                  <c:v>0.26315789473684209</c:v>
                </c:pt>
                <c:pt idx="73">
                  <c:v>0.26315789473684209</c:v>
                </c:pt>
                <c:pt idx="74">
                  <c:v>0.26315789473684209</c:v>
                </c:pt>
                <c:pt idx="75">
                  <c:v>0.25641025641025639</c:v>
                </c:pt>
                <c:pt idx="76">
                  <c:v>0.25641025641025639</c:v>
                </c:pt>
                <c:pt idx="77">
                  <c:v>0.25</c:v>
                </c:pt>
                <c:pt idx="78">
                  <c:v>0.25</c:v>
                </c:pt>
                <c:pt idx="79">
                  <c:v>0.25</c:v>
                </c:pt>
                <c:pt idx="80">
                  <c:v>0.25</c:v>
                </c:pt>
                <c:pt idx="81">
                  <c:v>0.25</c:v>
                </c:pt>
                <c:pt idx="82">
                  <c:v>0.26829268292682928</c:v>
                </c:pt>
                <c:pt idx="83">
                  <c:v>0.26829268292682928</c:v>
                </c:pt>
                <c:pt idx="84">
                  <c:v>0.26829268292682928</c:v>
                </c:pt>
                <c:pt idx="85">
                  <c:v>0.26190476190476192</c:v>
                </c:pt>
                <c:pt idx="86">
                  <c:v>0.27906976744186046</c:v>
                </c:pt>
                <c:pt idx="87">
                  <c:v>0.27906976744186046</c:v>
                </c:pt>
                <c:pt idx="88">
                  <c:v>0.29545454545454547</c:v>
                </c:pt>
                <c:pt idx="89">
                  <c:v>0.31111111111111112</c:v>
                </c:pt>
                <c:pt idx="90">
                  <c:v>0.31111111111111112</c:v>
                </c:pt>
                <c:pt idx="91">
                  <c:v>0.31111111111111112</c:v>
                </c:pt>
                <c:pt idx="92">
                  <c:v>0.30434782608695654</c:v>
                </c:pt>
                <c:pt idx="93">
                  <c:v>0.2978723404255319</c:v>
                </c:pt>
                <c:pt idx="94">
                  <c:v>0.2978723404255319</c:v>
                </c:pt>
                <c:pt idx="95">
                  <c:v>0.2978723404255319</c:v>
                </c:pt>
                <c:pt idx="96">
                  <c:v>0.3125</c:v>
                </c:pt>
                <c:pt idx="97">
                  <c:v>0.3125</c:v>
                </c:pt>
                <c:pt idx="98">
                  <c:v>0.32653061224489793</c:v>
                </c:pt>
                <c:pt idx="99">
                  <c:v>0.34</c:v>
                </c:pt>
                <c:pt idx="100">
                  <c:v>0.34</c:v>
                </c:pt>
                <c:pt idx="101">
                  <c:v>0.35294117647058826</c:v>
                </c:pt>
                <c:pt idx="102">
                  <c:v>0.35294117647058826</c:v>
                </c:pt>
                <c:pt idx="103">
                  <c:v>0.35294117647058826</c:v>
                </c:pt>
                <c:pt idx="104">
                  <c:v>0.35294117647058826</c:v>
                </c:pt>
                <c:pt idx="105">
                  <c:v>0.35294117647058826</c:v>
                </c:pt>
                <c:pt idx="106">
                  <c:v>0.36538461538461536</c:v>
                </c:pt>
                <c:pt idx="107">
                  <c:v>0.37735849056603776</c:v>
                </c:pt>
                <c:pt idx="108">
                  <c:v>0.37037037037037035</c:v>
                </c:pt>
                <c:pt idx="109">
                  <c:v>0.37037037037037035</c:v>
                </c:pt>
                <c:pt idx="110">
                  <c:v>0.37037037037037035</c:v>
                </c:pt>
                <c:pt idx="111">
                  <c:v>0.38181818181818183</c:v>
                </c:pt>
                <c:pt idx="112">
                  <c:v>0.38181818181818183</c:v>
                </c:pt>
                <c:pt idx="113">
                  <c:v>0.375</c:v>
                </c:pt>
                <c:pt idx="114">
                  <c:v>0.375</c:v>
                </c:pt>
                <c:pt idx="115">
                  <c:v>0.38596491228070173</c:v>
                </c:pt>
                <c:pt idx="116">
                  <c:v>0.38596491228070173</c:v>
                </c:pt>
                <c:pt idx="117">
                  <c:v>0.39655172413793105</c:v>
                </c:pt>
                <c:pt idx="118">
                  <c:v>0.39655172413793105</c:v>
                </c:pt>
                <c:pt idx="119">
                  <c:v>0.39655172413793105</c:v>
                </c:pt>
                <c:pt idx="120">
                  <c:v>0.38983050847457629</c:v>
                </c:pt>
                <c:pt idx="121">
                  <c:v>0.38983050847457629</c:v>
                </c:pt>
                <c:pt idx="122">
                  <c:v>0.38333333333333336</c:v>
                </c:pt>
                <c:pt idx="123">
                  <c:v>0.37704918032786883</c:v>
                </c:pt>
                <c:pt idx="124">
                  <c:v>0.37096774193548387</c:v>
                </c:pt>
                <c:pt idx="125">
                  <c:v>0.37096774193548387</c:v>
                </c:pt>
                <c:pt idx="126">
                  <c:v>0.37096774193548387</c:v>
                </c:pt>
                <c:pt idx="127">
                  <c:v>0.37096774193548387</c:v>
                </c:pt>
                <c:pt idx="128">
                  <c:v>0.38095238095238093</c:v>
                </c:pt>
                <c:pt idx="129">
                  <c:v>0.38095238095238093</c:v>
                </c:pt>
                <c:pt idx="130">
                  <c:v>0.38095238095238093</c:v>
                </c:pt>
                <c:pt idx="131">
                  <c:v>0.375</c:v>
                </c:pt>
                <c:pt idx="132">
                  <c:v>0.36923076923076925</c:v>
                </c:pt>
                <c:pt idx="133">
                  <c:v>0.36363636363636365</c:v>
                </c:pt>
                <c:pt idx="134">
                  <c:v>0.36363636363636365</c:v>
                </c:pt>
                <c:pt idx="135">
                  <c:v>0.36363636363636365</c:v>
                </c:pt>
                <c:pt idx="136">
                  <c:v>0.36363636363636365</c:v>
                </c:pt>
                <c:pt idx="137">
                  <c:v>0.36363636363636365</c:v>
                </c:pt>
                <c:pt idx="138">
                  <c:v>0.36363636363636365</c:v>
                </c:pt>
                <c:pt idx="139">
                  <c:v>0.37313432835820898</c:v>
                </c:pt>
                <c:pt idx="140">
                  <c:v>0.37313432835820898</c:v>
                </c:pt>
                <c:pt idx="141">
                  <c:v>0.38235294117647056</c:v>
                </c:pt>
                <c:pt idx="142">
                  <c:v>0.37681159420289856</c:v>
                </c:pt>
                <c:pt idx="143">
                  <c:v>0.37681159420289856</c:v>
                </c:pt>
                <c:pt idx="144">
                  <c:v>0.37681159420289856</c:v>
                </c:pt>
                <c:pt idx="145">
                  <c:v>0.37681159420289856</c:v>
                </c:pt>
                <c:pt idx="146">
                  <c:v>0.37681159420289856</c:v>
                </c:pt>
                <c:pt idx="147">
                  <c:v>0.37142857142857144</c:v>
                </c:pt>
                <c:pt idx="148">
                  <c:v>0.36619718309859156</c:v>
                </c:pt>
                <c:pt idx="149">
                  <c:v>0.36619718309859156</c:v>
                </c:pt>
                <c:pt idx="150">
                  <c:v>0.3611111111111111</c:v>
                </c:pt>
                <c:pt idx="151">
                  <c:v>0.3611111111111111</c:v>
                </c:pt>
                <c:pt idx="152">
                  <c:v>0.35616438356164382</c:v>
                </c:pt>
                <c:pt idx="153">
                  <c:v>0.35135135135135137</c:v>
                </c:pt>
                <c:pt idx="154">
                  <c:v>0.34666666666666668</c:v>
                </c:pt>
                <c:pt idx="155">
                  <c:v>0.34210526315789475</c:v>
                </c:pt>
                <c:pt idx="156">
                  <c:v>0.34210526315789475</c:v>
                </c:pt>
                <c:pt idx="157">
                  <c:v>0.33766233766233766</c:v>
                </c:pt>
                <c:pt idx="158">
                  <c:v>0.33766233766233766</c:v>
                </c:pt>
                <c:pt idx="159">
                  <c:v>0.33333333333333331</c:v>
                </c:pt>
                <c:pt idx="160">
                  <c:v>0.32911392405063289</c:v>
                </c:pt>
                <c:pt idx="161">
                  <c:v>0.32911392405063289</c:v>
                </c:pt>
                <c:pt idx="162">
                  <c:v>0.32500000000000001</c:v>
                </c:pt>
                <c:pt idx="163">
                  <c:v>0.32500000000000001</c:v>
                </c:pt>
                <c:pt idx="164">
                  <c:v>0.32500000000000001</c:v>
                </c:pt>
                <c:pt idx="165">
                  <c:v>0.32500000000000001</c:v>
                </c:pt>
                <c:pt idx="166">
                  <c:v>0.32500000000000001</c:v>
                </c:pt>
                <c:pt idx="167">
                  <c:v>0.32098765432098764</c:v>
                </c:pt>
                <c:pt idx="168">
                  <c:v>0.32098765432098764</c:v>
                </c:pt>
                <c:pt idx="169">
                  <c:v>0.32098765432098764</c:v>
                </c:pt>
                <c:pt idx="170">
                  <c:v>0.31707317073170732</c:v>
                </c:pt>
                <c:pt idx="171">
                  <c:v>0.3253012048192771</c:v>
                </c:pt>
                <c:pt idx="172">
                  <c:v>0.32142857142857145</c:v>
                </c:pt>
                <c:pt idx="173">
                  <c:v>0.31764705882352939</c:v>
                </c:pt>
                <c:pt idx="174">
                  <c:v>0.32558139534883723</c:v>
                </c:pt>
                <c:pt idx="175">
                  <c:v>0.32558139534883723</c:v>
                </c:pt>
                <c:pt idx="176">
                  <c:v>0.32558139534883723</c:v>
                </c:pt>
                <c:pt idx="177">
                  <c:v>0.32558139534883723</c:v>
                </c:pt>
                <c:pt idx="178">
                  <c:v>0.32183908045977011</c:v>
                </c:pt>
                <c:pt idx="179">
                  <c:v>0.32183908045977011</c:v>
                </c:pt>
                <c:pt idx="180">
                  <c:v>0.32183908045977011</c:v>
                </c:pt>
                <c:pt idx="181">
                  <c:v>0.32183908045977011</c:v>
                </c:pt>
                <c:pt idx="182">
                  <c:v>0.32954545454545453</c:v>
                </c:pt>
                <c:pt idx="183">
                  <c:v>0.33707865168539325</c:v>
                </c:pt>
                <c:pt idx="184">
                  <c:v>0.33707865168539325</c:v>
                </c:pt>
                <c:pt idx="185">
                  <c:v>0.33707865168539325</c:v>
                </c:pt>
                <c:pt idx="186">
                  <c:v>0.33707865168539325</c:v>
                </c:pt>
                <c:pt idx="187">
                  <c:v>0.33707865168539325</c:v>
                </c:pt>
                <c:pt idx="188">
                  <c:v>0.33707865168539325</c:v>
                </c:pt>
                <c:pt idx="189">
                  <c:v>0.33333333333333331</c:v>
                </c:pt>
                <c:pt idx="190">
                  <c:v>0.32967032967032966</c:v>
                </c:pt>
                <c:pt idx="191">
                  <c:v>0.32608695652173914</c:v>
                </c:pt>
                <c:pt idx="192">
                  <c:v>0.32608695652173914</c:v>
                </c:pt>
                <c:pt idx="193">
                  <c:v>0.32258064516129031</c:v>
                </c:pt>
                <c:pt idx="194">
                  <c:v>0.31914893617021278</c:v>
                </c:pt>
                <c:pt idx="195">
                  <c:v>0.31914893617021278</c:v>
                </c:pt>
                <c:pt idx="196">
                  <c:v>0.32631578947368423</c:v>
                </c:pt>
                <c:pt idx="197">
                  <c:v>0.32291666666666669</c:v>
                </c:pt>
                <c:pt idx="198">
                  <c:v>0.32291666666666669</c:v>
                </c:pt>
                <c:pt idx="199">
                  <c:v>0.32291666666666669</c:v>
                </c:pt>
                <c:pt idx="200">
                  <c:v>0.32989690721649484</c:v>
                </c:pt>
                <c:pt idx="201">
                  <c:v>0.32653061224489793</c:v>
                </c:pt>
                <c:pt idx="202">
                  <c:v>0.32323232323232326</c:v>
                </c:pt>
                <c:pt idx="203">
                  <c:v>0.32323232323232326</c:v>
                </c:pt>
                <c:pt idx="204">
                  <c:v>0.32323232323232326</c:v>
                </c:pt>
                <c:pt idx="205">
                  <c:v>0.32323232323232326</c:v>
                </c:pt>
                <c:pt idx="206">
                  <c:v>0.32323232323232326</c:v>
                </c:pt>
                <c:pt idx="207">
                  <c:v>0.32323232323232326</c:v>
                </c:pt>
                <c:pt idx="208">
                  <c:v>0.32</c:v>
                </c:pt>
                <c:pt idx="209">
                  <c:v>0.31683168316831684</c:v>
                </c:pt>
                <c:pt idx="210">
                  <c:v>0.31683168316831684</c:v>
                </c:pt>
                <c:pt idx="211">
                  <c:v>0.31683168316831684</c:v>
                </c:pt>
                <c:pt idx="212">
                  <c:v>0.31683168316831684</c:v>
                </c:pt>
                <c:pt idx="213">
                  <c:v>0.31683168316831684</c:v>
                </c:pt>
                <c:pt idx="214">
                  <c:v>0.3235294117647059</c:v>
                </c:pt>
                <c:pt idx="215">
                  <c:v>0.3235294117647059</c:v>
                </c:pt>
                <c:pt idx="216">
                  <c:v>0.3300970873786408</c:v>
                </c:pt>
                <c:pt idx="217">
                  <c:v>0.32692307692307693</c:v>
                </c:pt>
                <c:pt idx="218">
                  <c:v>0.32380952380952382</c:v>
                </c:pt>
                <c:pt idx="219">
                  <c:v>0.32075471698113206</c:v>
                </c:pt>
                <c:pt idx="220">
                  <c:v>0.32710280373831774</c:v>
                </c:pt>
                <c:pt idx="221">
                  <c:v>0.32710280373831774</c:v>
                </c:pt>
                <c:pt idx="222">
                  <c:v>0.33333333333333331</c:v>
                </c:pt>
                <c:pt idx="223">
                  <c:v>0.33333333333333331</c:v>
                </c:pt>
                <c:pt idx="224">
                  <c:v>0.33333333333333331</c:v>
                </c:pt>
                <c:pt idx="225">
                  <c:v>0.33333333333333331</c:v>
                </c:pt>
                <c:pt idx="226">
                  <c:v>0.33333333333333331</c:v>
                </c:pt>
                <c:pt idx="227">
                  <c:v>0.33333333333333331</c:v>
                </c:pt>
                <c:pt idx="228">
                  <c:v>0.33027522935779818</c:v>
                </c:pt>
                <c:pt idx="229">
                  <c:v>0.33027522935779818</c:v>
                </c:pt>
                <c:pt idx="230">
                  <c:v>0.33027522935779818</c:v>
                </c:pt>
                <c:pt idx="231">
                  <c:v>0.32727272727272727</c:v>
                </c:pt>
                <c:pt idx="232">
                  <c:v>0.32727272727272727</c:v>
                </c:pt>
                <c:pt idx="233">
                  <c:v>0.32432432432432434</c:v>
                </c:pt>
                <c:pt idx="234">
                  <c:v>0.32142857142857145</c:v>
                </c:pt>
                <c:pt idx="235">
                  <c:v>0.31858407079646017</c:v>
                </c:pt>
                <c:pt idx="236">
                  <c:v>0.31578947368421051</c:v>
                </c:pt>
                <c:pt idx="237">
                  <c:v>0.31578947368421051</c:v>
                </c:pt>
                <c:pt idx="238">
                  <c:v>0.31304347826086959</c:v>
                </c:pt>
                <c:pt idx="239">
                  <c:v>0.31304347826086959</c:v>
                </c:pt>
                <c:pt idx="240">
                  <c:v>0.31034482758620691</c:v>
                </c:pt>
                <c:pt idx="241">
                  <c:v>0.31623931623931623</c:v>
                </c:pt>
                <c:pt idx="242">
                  <c:v>0.3135593220338983</c:v>
                </c:pt>
                <c:pt idx="243">
                  <c:v>0.3135593220338983</c:v>
                </c:pt>
                <c:pt idx="244">
                  <c:v>0.3135593220338983</c:v>
                </c:pt>
                <c:pt idx="245">
                  <c:v>0.3135593220338983</c:v>
                </c:pt>
                <c:pt idx="246">
                  <c:v>0.3135593220338983</c:v>
                </c:pt>
                <c:pt idx="247">
                  <c:v>0.31092436974789917</c:v>
                </c:pt>
                <c:pt idx="248">
                  <c:v>0.31092436974789917</c:v>
                </c:pt>
                <c:pt idx="249">
                  <c:v>0.31092436974789917</c:v>
                </c:pt>
                <c:pt idx="250">
                  <c:v>0.30833333333333335</c:v>
                </c:pt>
                <c:pt idx="251">
                  <c:v>0.31404958677685951</c:v>
                </c:pt>
                <c:pt idx="252">
                  <c:v>0.31147540983606559</c:v>
                </c:pt>
                <c:pt idx="253">
                  <c:v>0.30894308943089432</c:v>
                </c:pt>
                <c:pt idx="254">
                  <c:v>0.30894308943089432</c:v>
                </c:pt>
                <c:pt idx="255">
                  <c:v>0.30894308943089432</c:v>
                </c:pt>
                <c:pt idx="256">
                  <c:v>0.31451612903225806</c:v>
                </c:pt>
                <c:pt idx="257">
                  <c:v>0.31451612903225806</c:v>
                </c:pt>
                <c:pt idx="258">
                  <c:v>0.31451612903225806</c:v>
                </c:pt>
                <c:pt idx="259">
                  <c:v>0.32</c:v>
                </c:pt>
                <c:pt idx="260">
                  <c:v>0.31746031746031744</c:v>
                </c:pt>
                <c:pt idx="261">
                  <c:v>0.32283464566929132</c:v>
                </c:pt>
                <c:pt idx="262">
                  <c:v>0.32283464566929132</c:v>
                </c:pt>
                <c:pt idx="263">
                  <c:v>0.32283464566929132</c:v>
                </c:pt>
                <c:pt idx="264">
                  <c:v>0.32283464566929132</c:v>
                </c:pt>
                <c:pt idx="265">
                  <c:v>0.32283464566929132</c:v>
                </c:pt>
                <c:pt idx="266">
                  <c:v>0.32283464566929132</c:v>
                </c:pt>
                <c:pt idx="267">
                  <c:v>0.3203125</c:v>
                </c:pt>
                <c:pt idx="268">
                  <c:v>0.3203125</c:v>
                </c:pt>
                <c:pt idx="269">
                  <c:v>0.31782945736434109</c:v>
                </c:pt>
                <c:pt idx="270">
                  <c:v>0.31782945736434109</c:v>
                </c:pt>
                <c:pt idx="271">
                  <c:v>0.31538461538461537</c:v>
                </c:pt>
                <c:pt idx="272">
                  <c:v>0.32061068702290074</c:v>
                </c:pt>
                <c:pt idx="273">
                  <c:v>0.32061068702290074</c:v>
                </c:pt>
                <c:pt idx="274">
                  <c:v>0.31818181818181818</c:v>
                </c:pt>
                <c:pt idx="275">
                  <c:v>0.32330827067669171</c:v>
                </c:pt>
                <c:pt idx="276">
                  <c:v>0.32089552238805968</c:v>
                </c:pt>
                <c:pt idx="277">
                  <c:v>0.32089552238805968</c:v>
                </c:pt>
                <c:pt idx="278">
                  <c:v>0.32089552238805968</c:v>
                </c:pt>
                <c:pt idx="279">
                  <c:v>0.32089552238805968</c:v>
                </c:pt>
                <c:pt idx="280">
                  <c:v>0.32089552238805968</c:v>
                </c:pt>
                <c:pt idx="281">
                  <c:v>0.32089552238805968</c:v>
                </c:pt>
                <c:pt idx="282">
                  <c:v>0.31851851851851853</c:v>
                </c:pt>
                <c:pt idx="283">
                  <c:v>0.31617647058823528</c:v>
                </c:pt>
                <c:pt idx="284">
                  <c:v>0.32116788321167883</c:v>
                </c:pt>
                <c:pt idx="285">
                  <c:v>0.32116788321167883</c:v>
                </c:pt>
                <c:pt idx="286">
                  <c:v>0.32608695652173914</c:v>
                </c:pt>
                <c:pt idx="287">
                  <c:v>0.33093525179856115</c:v>
                </c:pt>
                <c:pt idx="288">
                  <c:v>0.33093525179856115</c:v>
                </c:pt>
                <c:pt idx="289">
                  <c:v>0.33093525179856115</c:v>
                </c:pt>
                <c:pt idx="290">
                  <c:v>0.33093525179856115</c:v>
                </c:pt>
                <c:pt idx="291">
                  <c:v>0.32857142857142857</c:v>
                </c:pt>
                <c:pt idx="292">
                  <c:v>0.33333333333333331</c:v>
                </c:pt>
                <c:pt idx="293">
                  <c:v>0.3380281690140845</c:v>
                </c:pt>
                <c:pt idx="294">
                  <c:v>0.3380281690140845</c:v>
                </c:pt>
                <c:pt idx="295">
                  <c:v>0.3380281690140845</c:v>
                </c:pt>
                <c:pt idx="296">
                  <c:v>0.3380281690140845</c:v>
                </c:pt>
                <c:pt idx="297">
                  <c:v>0.34265734265734266</c:v>
                </c:pt>
                <c:pt idx="298">
                  <c:v>0.34027777777777779</c:v>
                </c:pt>
                <c:pt idx="299">
                  <c:v>0.33793103448275863</c:v>
                </c:pt>
                <c:pt idx="300">
                  <c:v>0.33561643835616439</c:v>
                </c:pt>
                <c:pt idx="301">
                  <c:v>0.33561643835616439</c:v>
                </c:pt>
                <c:pt idx="302">
                  <c:v>0.33561643835616439</c:v>
                </c:pt>
                <c:pt idx="303">
                  <c:v>0.3401360544217687</c:v>
                </c:pt>
                <c:pt idx="304">
                  <c:v>0.34459459459459457</c:v>
                </c:pt>
                <c:pt idx="305">
                  <c:v>0.34228187919463088</c:v>
                </c:pt>
                <c:pt idx="306">
                  <c:v>0.34228187919463088</c:v>
                </c:pt>
                <c:pt idx="307">
                  <c:v>0.34228187919463088</c:v>
                </c:pt>
                <c:pt idx="308">
                  <c:v>0.34</c:v>
                </c:pt>
                <c:pt idx="309">
                  <c:v>0.33774834437086093</c:v>
                </c:pt>
                <c:pt idx="310">
                  <c:v>0.34210526315789475</c:v>
                </c:pt>
                <c:pt idx="311">
                  <c:v>0.34210526315789475</c:v>
                </c:pt>
                <c:pt idx="312">
                  <c:v>0.34210526315789475</c:v>
                </c:pt>
                <c:pt idx="313">
                  <c:v>0.34640522875816993</c:v>
                </c:pt>
                <c:pt idx="314">
                  <c:v>0.34415584415584416</c:v>
                </c:pt>
                <c:pt idx="315">
                  <c:v>0.34838709677419355</c:v>
                </c:pt>
                <c:pt idx="316">
                  <c:v>0.34838709677419355</c:v>
                </c:pt>
                <c:pt idx="317">
                  <c:v>0.35256410256410259</c:v>
                </c:pt>
                <c:pt idx="318">
                  <c:v>0.35668789808917195</c:v>
                </c:pt>
                <c:pt idx="319">
                  <c:v>0.35443037974683544</c:v>
                </c:pt>
                <c:pt idx="320">
                  <c:v>0.35443037974683544</c:v>
                </c:pt>
                <c:pt idx="321">
                  <c:v>0.35443037974683544</c:v>
                </c:pt>
                <c:pt idx="322">
                  <c:v>0.35443037974683544</c:v>
                </c:pt>
                <c:pt idx="323">
                  <c:v>0.35443037974683544</c:v>
                </c:pt>
                <c:pt idx="324">
                  <c:v>0.3522012578616352</c:v>
                </c:pt>
                <c:pt idx="325">
                  <c:v>0.35</c:v>
                </c:pt>
                <c:pt idx="326">
                  <c:v>0.35</c:v>
                </c:pt>
                <c:pt idx="327">
                  <c:v>0.35</c:v>
                </c:pt>
                <c:pt idx="328">
                  <c:v>0.35403726708074534</c:v>
                </c:pt>
                <c:pt idx="329">
                  <c:v>0.35403726708074534</c:v>
                </c:pt>
                <c:pt idx="330">
                  <c:v>0.35802469135802467</c:v>
                </c:pt>
                <c:pt idx="331">
                  <c:v>0.35582822085889571</c:v>
                </c:pt>
                <c:pt idx="332">
                  <c:v>0.35582822085889571</c:v>
                </c:pt>
                <c:pt idx="333">
                  <c:v>0.35365853658536583</c:v>
                </c:pt>
                <c:pt idx="334">
                  <c:v>0.3515151515151515</c:v>
                </c:pt>
                <c:pt idx="335">
                  <c:v>0.3515151515151515</c:v>
                </c:pt>
                <c:pt idx="336">
                  <c:v>0.35542168674698793</c:v>
                </c:pt>
                <c:pt idx="337">
                  <c:v>0.3532934131736527</c:v>
                </c:pt>
                <c:pt idx="338">
                  <c:v>0.35119047619047616</c:v>
                </c:pt>
                <c:pt idx="339">
                  <c:v>0.35119047619047616</c:v>
                </c:pt>
                <c:pt idx="340">
                  <c:v>0.35119047619047616</c:v>
                </c:pt>
                <c:pt idx="341">
                  <c:v>0.35502958579881655</c:v>
                </c:pt>
                <c:pt idx="342">
                  <c:v>0.35294117647058826</c:v>
                </c:pt>
                <c:pt idx="343">
                  <c:v>0.35294117647058826</c:v>
                </c:pt>
                <c:pt idx="344">
                  <c:v>0.35087719298245612</c:v>
                </c:pt>
                <c:pt idx="345">
                  <c:v>0.35087719298245612</c:v>
                </c:pt>
                <c:pt idx="346">
                  <c:v>0.35465116279069769</c:v>
                </c:pt>
                <c:pt idx="347">
                  <c:v>0.3583815028901734</c:v>
                </c:pt>
                <c:pt idx="348">
                  <c:v>0.35632183908045978</c:v>
                </c:pt>
                <c:pt idx="349">
                  <c:v>0.35632183908045978</c:v>
                </c:pt>
                <c:pt idx="350">
                  <c:v>0.35632183908045978</c:v>
                </c:pt>
                <c:pt idx="351">
                  <c:v>0.35632183908045978</c:v>
                </c:pt>
                <c:pt idx="352">
                  <c:v>0.35632183908045978</c:v>
                </c:pt>
                <c:pt idx="353">
                  <c:v>0.36</c:v>
                </c:pt>
                <c:pt idx="354">
                  <c:v>0.36363636363636365</c:v>
                </c:pt>
                <c:pt idx="355">
                  <c:v>0.3672316384180791</c:v>
                </c:pt>
                <c:pt idx="356">
                  <c:v>0.3651685393258427</c:v>
                </c:pt>
                <c:pt idx="357">
                  <c:v>0.3651685393258427</c:v>
                </c:pt>
                <c:pt idx="358">
                  <c:v>0.36312849162011174</c:v>
                </c:pt>
                <c:pt idx="359">
                  <c:v>0.36666666666666664</c:v>
                </c:pt>
                <c:pt idx="360">
                  <c:v>0.37016574585635359</c:v>
                </c:pt>
                <c:pt idx="361">
                  <c:v>0.37362637362637363</c:v>
                </c:pt>
                <c:pt idx="362">
                  <c:v>0.37158469945355194</c:v>
                </c:pt>
                <c:pt idx="363">
                  <c:v>0.36956521739130432</c:v>
                </c:pt>
                <c:pt idx="364">
                  <c:v>0.36956521739130432</c:v>
                </c:pt>
                <c:pt idx="365">
                  <c:v>0.36956521739130432</c:v>
                </c:pt>
                <c:pt idx="366">
                  <c:v>0.36956521739130432</c:v>
                </c:pt>
                <c:pt idx="367">
                  <c:v>0.36956521739130432</c:v>
                </c:pt>
                <c:pt idx="368">
                  <c:v>0.36956521739130432</c:v>
                </c:pt>
                <c:pt idx="369">
                  <c:v>0.36956521739130432</c:v>
                </c:pt>
                <c:pt idx="370">
                  <c:v>0.36756756756756759</c:v>
                </c:pt>
                <c:pt idx="371">
                  <c:v>0.36756756756756759</c:v>
                </c:pt>
                <c:pt idx="372">
                  <c:v>0.36756756756756759</c:v>
                </c:pt>
                <c:pt idx="373">
                  <c:v>0.37096774193548387</c:v>
                </c:pt>
                <c:pt idx="374">
                  <c:v>0.36898395721925131</c:v>
                </c:pt>
                <c:pt idx="375">
                  <c:v>0.36702127659574468</c:v>
                </c:pt>
                <c:pt idx="376">
                  <c:v>0.36702127659574468</c:v>
                </c:pt>
                <c:pt idx="377">
                  <c:v>0.37037037037037035</c:v>
                </c:pt>
                <c:pt idx="378">
                  <c:v>0.36842105263157893</c:v>
                </c:pt>
                <c:pt idx="379">
                  <c:v>0.36842105263157893</c:v>
                </c:pt>
                <c:pt idx="380">
                  <c:v>0.37172774869109948</c:v>
                </c:pt>
                <c:pt idx="381">
                  <c:v>0.37172774869109948</c:v>
                </c:pt>
                <c:pt idx="382">
                  <c:v>0.37172774869109948</c:v>
                </c:pt>
                <c:pt idx="383">
                  <c:v>0.36979166666666669</c:v>
                </c:pt>
                <c:pt idx="384">
                  <c:v>0.36979166666666669</c:v>
                </c:pt>
                <c:pt idx="385">
                  <c:v>0.36979166666666669</c:v>
                </c:pt>
                <c:pt idx="386">
                  <c:v>0.36979166666666669</c:v>
                </c:pt>
                <c:pt idx="387">
                  <c:v>0.37305699481865284</c:v>
                </c:pt>
                <c:pt idx="388">
                  <c:v>0.37113402061855671</c:v>
                </c:pt>
                <c:pt idx="389">
                  <c:v>0.37435897435897436</c:v>
                </c:pt>
                <c:pt idx="390">
                  <c:v>0.37435897435897436</c:v>
                </c:pt>
                <c:pt idx="391">
                  <c:v>0.37244897959183676</c:v>
                </c:pt>
                <c:pt idx="392">
                  <c:v>0.37563451776649748</c:v>
                </c:pt>
                <c:pt idx="393">
                  <c:v>0.37563451776649748</c:v>
                </c:pt>
                <c:pt idx="394">
                  <c:v>0.37563451776649748</c:v>
                </c:pt>
                <c:pt idx="395">
                  <c:v>0.37563451776649748</c:v>
                </c:pt>
                <c:pt idx="396">
                  <c:v>0.37373737373737376</c:v>
                </c:pt>
                <c:pt idx="397">
                  <c:v>0.37373737373737376</c:v>
                </c:pt>
                <c:pt idx="398">
                  <c:v>0.37373737373737376</c:v>
                </c:pt>
                <c:pt idx="399">
                  <c:v>0.37373737373737376</c:v>
                </c:pt>
                <c:pt idx="400">
                  <c:v>0.37373737373737376</c:v>
                </c:pt>
                <c:pt idx="401">
                  <c:v>0.37688442211055279</c:v>
                </c:pt>
                <c:pt idx="402">
                  <c:v>0.375</c:v>
                </c:pt>
                <c:pt idx="403">
                  <c:v>0.375</c:v>
                </c:pt>
                <c:pt idx="404">
                  <c:v>0.37313432835820898</c:v>
                </c:pt>
                <c:pt idx="405">
                  <c:v>0.37313432835820898</c:v>
                </c:pt>
                <c:pt idx="406">
                  <c:v>0.37313432835820898</c:v>
                </c:pt>
                <c:pt idx="407">
                  <c:v>0.37313432835820898</c:v>
                </c:pt>
                <c:pt idx="408">
                  <c:v>0.37313432835820898</c:v>
                </c:pt>
                <c:pt idx="409">
                  <c:v>0.37128712871287128</c:v>
                </c:pt>
                <c:pt idx="410">
                  <c:v>0.37438423645320196</c:v>
                </c:pt>
                <c:pt idx="411">
                  <c:v>0.37745098039215685</c:v>
                </c:pt>
                <c:pt idx="412">
                  <c:v>0.37560975609756098</c:v>
                </c:pt>
                <c:pt idx="413">
                  <c:v>0.37560975609756098</c:v>
                </c:pt>
                <c:pt idx="414">
                  <c:v>0.37560975609756098</c:v>
                </c:pt>
                <c:pt idx="415">
                  <c:v>0.37560975609756098</c:v>
                </c:pt>
                <c:pt idx="416">
                  <c:v>0.37560975609756098</c:v>
                </c:pt>
                <c:pt idx="417">
                  <c:v>0.37560975609756098</c:v>
                </c:pt>
                <c:pt idx="418">
                  <c:v>0.37560975609756098</c:v>
                </c:pt>
                <c:pt idx="419">
                  <c:v>0.37560975609756098</c:v>
                </c:pt>
                <c:pt idx="420">
                  <c:v>0.37560975609756098</c:v>
                </c:pt>
                <c:pt idx="421">
                  <c:v>0.37378640776699029</c:v>
                </c:pt>
                <c:pt idx="422">
                  <c:v>0.37681159420289856</c:v>
                </c:pt>
                <c:pt idx="423">
                  <c:v>0.37980769230769229</c:v>
                </c:pt>
                <c:pt idx="424">
                  <c:v>0.37980769230769229</c:v>
                </c:pt>
                <c:pt idx="425">
                  <c:v>0.38277511961722488</c:v>
                </c:pt>
                <c:pt idx="426">
                  <c:v>0.38277511961722488</c:v>
                </c:pt>
                <c:pt idx="427">
                  <c:v>0.38277511961722488</c:v>
                </c:pt>
                <c:pt idx="428">
                  <c:v>0.38277511961722488</c:v>
                </c:pt>
                <c:pt idx="429">
                  <c:v>0.38277511961722488</c:v>
                </c:pt>
                <c:pt idx="430">
                  <c:v>0.38277511961722488</c:v>
                </c:pt>
                <c:pt idx="431">
                  <c:v>0.38571428571428573</c:v>
                </c:pt>
                <c:pt idx="432">
                  <c:v>0.38862559241706163</c:v>
                </c:pt>
                <c:pt idx="433">
                  <c:v>0.38862559241706163</c:v>
                </c:pt>
                <c:pt idx="434">
                  <c:v>0.38862559241706163</c:v>
                </c:pt>
                <c:pt idx="435">
                  <c:v>0.38862559241706163</c:v>
                </c:pt>
                <c:pt idx="436">
                  <c:v>0.38862559241706163</c:v>
                </c:pt>
                <c:pt idx="437">
                  <c:v>0.3867924528301887</c:v>
                </c:pt>
                <c:pt idx="438">
                  <c:v>0.3867924528301887</c:v>
                </c:pt>
                <c:pt idx="439">
                  <c:v>0.38967136150234744</c:v>
                </c:pt>
                <c:pt idx="440">
                  <c:v>0.38785046728971961</c:v>
                </c:pt>
                <c:pt idx="441">
                  <c:v>0.38604651162790699</c:v>
                </c:pt>
                <c:pt idx="442">
                  <c:v>0.38604651162790699</c:v>
                </c:pt>
                <c:pt idx="443">
                  <c:v>0.3888888888888889</c:v>
                </c:pt>
                <c:pt idx="444">
                  <c:v>0.39170506912442399</c:v>
                </c:pt>
                <c:pt idx="445">
                  <c:v>0.38990825688073394</c:v>
                </c:pt>
                <c:pt idx="446">
                  <c:v>0.38990825688073394</c:v>
                </c:pt>
                <c:pt idx="447">
                  <c:v>0.39269406392694062</c:v>
                </c:pt>
                <c:pt idx="448">
                  <c:v>0.39090909090909093</c:v>
                </c:pt>
                <c:pt idx="449">
                  <c:v>0.38914027149321267</c:v>
                </c:pt>
                <c:pt idx="450">
                  <c:v>0.38914027149321267</c:v>
                </c:pt>
                <c:pt idx="451">
                  <c:v>0.38914027149321267</c:v>
                </c:pt>
                <c:pt idx="452">
                  <c:v>0.38738738738738737</c:v>
                </c:pt>
                <c:pt idx="453">
                  <c:v>0.38738738738738737</c:v>
                </c:pt>
                <c:pt idx="454">
                  <c:v>0.39013452914798208</c:v>
                </c:pt>
                <c:pt idx="455">
                  <c:v>0.39285714285714285</c:v>
                </c:pt>
                <c:pt idx="456">
                  <c:v>0.39285714285714285</c:v>
                </c:pt>
                <c:pt idx="457">
                  <c:v>0.39285714285714285</c:v>
                </c:pt>
                <c:pt idx="458">
                  <c:v>0.39111111111111113</c:v>
                </c:pt>
                <c:pt idx="459">
                  <c:v>0.38938053097345132</c:v>
                </c:pt>
                <c:pt idx="460">
                  <c:v>0.39207048458149779</c:v>
                </c:pt>
                <c:pt idx="461">
                  <c:v>0.39207048458149779</c:v>
                </c:pt>
                <c:pt idx="462">
                  <c:v>0.39207048458149779</c:v>
                </c:pt>
                <c:pt idx="463">
                  <c:v>0.39035087719298245</c:v>
                </c:pt>
                <c:pt idx="464">
                  <c:v>0.388646288209607</c:v>
                </c:pt>
                <c:pt idx="465">
                  <c:v>0.38695652173913042</c:v>
                </c:pt>
                <c:pt idx="466">
                  <c:v>0.38695652173913042</c:v>
                </c:pt>
                <c:pt idx="467">
                  <c:v>0.38695652173913042</c:v>
                </c:pt>
                <c:pt idx="468">
                  <c:v>0.38528138528138528</c:v>
                </c:pt>
                <c:pt idx="469">
                  <c:v>0.38793103448275862</c:v>
                </c:pt>
                <c:pt idx="470">
                  <c:v>0.3905579399141631</c:v>
                </c:pt>
                <c:pt idx="471">
                  <c:v>0.3905579399141631</c:v>
                </c:pt>
                <c:pt idx="472">
                  <c:v>0.3888888888888889</c:v>
                </c:pt>
                <c:pt idx="473">
                  <c:v>0.3888888888888889</c:v>
                </c:pt>
                <c:pt idx="474">
                  <c:v>0.3888888888888889</c:v>
                </c:pt>
                <c:pt idx="475">
                  <c:v>0.3888888888888889</c:v>
                </c:pt>
                <c:pt idx="476">
                  <c:v>0.3888888888888889</c:v>
                </c:pt>
                <c:pt idx="477">
                  <c:v>0.3888888888888889</c:v>
                </c:pt>
                <c:pt idx="478">
                  <c:v>0.38723404255319149</c:v>
                </c:pt>
                <c:pt idx="479">
                  <c:v>0.38983050847457629</c:v>
                </c:pt>
                <c:pt idx="480">
                  <c:v>0.38983050847457629</c:v>
                </c:pt>
                <c:pt idx="481">
                  <c:v>0.39240506329113922</c:v>
                </c:pt>
                <c:pt idx="482">
                  <c:v>0.3949579831932773</c:v>
                </c:pt>
                <c:pt idx="483">
                  <c:v>0.3949579831932773</c:v>
                </c:pt>
                <c:pt idx="484">
                  <c:v>0.39748953974895396</c:v>
                </c:pt>
                <c:pt idx="485">
                  <c:v>0.39748953974895396</c:v>
                </c:pt>
                <c:pt idx="486">
                  <c:v>0.39748953974895396</c:v>
                </c:pt>
                <c:pt idx="487">
                  <c:v>0.39748953974895396</c:v>
                </c:pt>
                <c:pt idx="488">
                  <c:v>0.39748953974895396</c:v>
                </c:pt>
                <c:pt idx="489">
                  <c:v>0.4</c:v>
                </c:pt>
                <c:pt idx="490">
                  <c:v>0.4</c:v>
                </c:pt>
                <c:pt idx="491">
                  <c:v>0.39834024896265557</c:v>
                </c:pt>
                <c:pt idx="492">
                  <c:v>0.39669421487603307</c:v>
                </c:pt>
                <c:pt idx="493">
                  <c:v>0.39506172839506171</c:v>
                </c:pt>
                <c:pt idx="494">
                  <c:v>0.39506172839506171</c:v>
                </c:pt>
                <c:pt idx="495">
                  <c:v>0.39344262295081966</c:v>
                </c:pt>
                <c:pt idx="496">
                  <c:v>0.39591836734693875</c:v>
                </c:pt>
                <c:pt idx="497">
                  <c:v>0.3983739837398374</c:v>
                </c:pt>
                <c:pt idx="498">
                  <c:v>0.3983739837398374</c:v>
                </c:pt>
                <c:pt idx="499">
                  <c:v>0.39676113360323889</c:v>
                </c:pt>
                <c:pt idx="500">
                  <c:v>0.39676113360323889</c:v>
                </c:pt>
                <c:pt idx="501">
                  <c:v>0.39516129032258063</c:v>
                </c:pt>
                <c:pt idx="502">
                  <c:v>0.39516129032258063</c:v>
                </c:pt>
                <c:pt idx="503">
                  <c:v>0.39516129032258063</c:v>
                </c:pt>
                <c:pt idx="504">
                  <c:v>0.39357429718875503</c:v>
                </c:pt>
                <c:pt idx="505">
                  <c:v>0.39357429718875503</c:v>
                </c:pt>
                <c:pt idx="506">
                  <c:v>0.39357429718875503</c:v>
                </c:pt>
                <c:pt idx="507">
                  <c:v>0.39200000000000002</c:v>
                </c:pt>
                <c:pt idx="508">
                  <c:v>0.39200000000000002</c:v>
                </c:pt>
                <c:pt idx="509">
                  <c:v>0.39043824701195218</c:v>
                </c:pt>
                <c:pt idx="510">
                  <c:v>0.3888888888888889</c:v>
                </c:pt>
                <c:pt idx="511">
                  <c:v>0.3888888888888889</c:v>
                </c:pt>
                <c:pt idx="512">
                  <c:v>0.38735177865612647</c:v>
                </c:pt>
                <c:pt idx="513">
                  <c:v>0.38582677165354329</c:v>
                </c:pt>
                <c:pt idx="514">
                  <c:v>0.38582677165354329</c:v>
                </c:pt>
                <c:pt idx="515">
                  <c:v>0.38582677165354329</c:v>
                </c:pt>
                <c:pt idx="516">
                  <c:v>0.38582677165354329</c:v>
                </c:pt>
                <c:pt idx="517">
                  <c:v>0.38582677165354329</c:v>
                </c:pt>
                <c:pt idx="518">
                  <c:v>0.3843137254901961</c:v>
                </c:pt>
                <c:pt idx="519">
                  <c:v>0.3828125</c:v>
                </c:pt>
                <c:pt idx="520">
                  <c:v>0.3828125</c:v>
                </c:pt>
                <c:pt idx="521">
                  <c:v>0.3828125</c:v>
                </c:pt>
                <c:pt idx="522">
                  <c:v>0.3828125</c:v>
                </c:pt>
                <c:pt idx="523">
                  <c:v>0.38521400778210119</c:v>
                </c:pt>
                <c:pt idx="524">
                  <c:v>0.38759689922480622</c:v>
                </c:pt>
                <c:pt idx="525">
                  <c:v>0.38759689922480622</c:v>
                </c:pt>
                <c:pt idx="526">
                  <c:v>0.38610038610038611</c:v>
                </c:pt>
                <c:pt idx="527">
                  <c:v>0.38846153846153847</c:v>
                </c:pt>
                <c:pt idx="528">
                  <c:v>0.38697318007662834</c:v>
                </c:pt>
                <c:pt idx="529">
                  <c:v>0.38549618320610685</c:v>
                </c:pt>
                <c:pt idx="530">
                  <c:v>0.38549618320610685</c:v>
                </c:pt>
                <c:pt idx="531">
                  <c:v>0.38403041825095058</c:v>
                </c:pt>
                <c:pt idx="532">
                  <c:v>0.38257575757575757</c:v>
                </c:pt>
                <c:pt idx="533">
                  <c:v>0.38113207547169814</c:v>
                </c:pt>
                <c:pt idx="534">
                  <c:v>0.38113207547169814</c:v>
                </c:pt>
                <c:pt idx="535">
                  <c:v>0.38345864661654133</c:v>
                </c:pt>
                <c:pt idx="536">
                  <c:v>0.38345864661654133</c:v>
                </c:pt>
                <c:pt idx="537">
                  <c:v>0.38345864661654133</c:v>
                </c:pt>
                <c:pt idx="538">
                  <c:v>0.38345864661654133</c:v>
                </c:pt>
                <c:pt idx="539">
                  <c:v>0.38345864661654133</c:v>
                </c:pt>
                <c:pt idx="540">
                  <c:v>0.38345864661654133</c:v>
                </c:pt>
                <c:pt idx="541">
                  <c:v>0.38345864661654133</c:v>
                </c:pt>
                <c:pt idx="542">
                  <c:v>0.38202247191011235</c:v>
                </c:pt>
                <c:pt idx="543">
                  <c:v>0.38432835820895522</c:v>
                </c:pt>
                <c:pt idx="544">
                  <c:v>0.38432835820895522</c:v>
                </c:pt>
                <c:pt idx="545">
                  <c:v>0.38661710037174724</c:v>
                </c:pt>
                <c:pt idx="546">
                  <c:v>0.38518518518518519</c:v>
                </c:pt>
                <c:pt idx="547">
                  <c:v>0.38518518518518519</c:v>
                </c:pt>
                <c:pt idx="548">
                  <c:v>0.3837638376383764</c:v>
                </c:pt>
                <c:pt idx="549">
                  <c:v>0.3860294117647059</c:v>
                </c:pt>
                <c:pt idx="550">
                  <c:v>0.3860294117647059</c:v>
                </c:pt>
                <c:pt idx="551">
                  <c:v>0.38827838827838829</c:v>
                </c:pt>
                <c:pt idx="552">
                  <c:v>0.38827838827838829</c:v>
                </c:pt>
                <c:pt idx="553">
                  <c:v>0.38686131386861317</c:v>
                </c:pt>
                <c:pt idx="554">
                  <c:v>0.3890909090909091</c:v>
                </c:pt>
                <c:pt idx="555">
                  <c:v>0.3890909090909091</c:v>
                </c:pt>
                <c:pt idx="556">
                  <c:v>0.3890909090909091</c:v>
                </c:pt>
                <c:pt idx="557">
                  <c:v>0.39130434782608697</c:v>
                </c:pt>
                <c:pt idx="558">
                  <c:v>0.39130434782608697</c:v>
                </c:pt>
                <c:pt idx="559">
                  <c:v>0.39130434782608697</c:v>
                </c:pt>
                <c:pt idx="560">
                  <c:v>0.39130434782608697</c:v>
                </c:pt>
                <c:pt idx="561">
                  <c:v>0.39350180505415161</c:v>
                </c:pt>
                <c:pt idx="562">
                  <c:v>0.39568345323741005</c:v>
                </c:pt>
                <c:pt idx="563">
                  <c:v>0.39568345323741005</c:v>
                </c:pt>
                <c:pt idx="564">
                  <c:v>0.39784946236559138</c:v>
                </c:pt>
                <c:pt idx="565">
                  <c:v>0.4</c:v>
                </c:pt>
                <c:pt idx="566">
                  <c:v>0.40213523131672596</c:v>
                </c:pt>
                <c:pt idx="567">
                  <c:v>0.40213523131672596</c:v>
                </c:pt>
                <c:pt idx="568">
                  <c:v>0.40213523131672596</c:v>
                </c:pt>
                <c:pt idx="569">
                  <c:v>0.40213523131672596</c:v>
                </c:pt>
                <c:pt idx="570">
                  <c:v>0.40425531914893614</c:v>
                </c:pt>
                <c:pt idx="571">
                  <c:v>0.40282685512367489</c:v>
                </c:pt>
                <c:pt idx="572">
                  <c:v>0.40140845070422537</c:v>
                </c:pt>
                <c:pt idx="573">
                  <c:v>0.40140845070422537</c:v>
                </c:pt>
                <c:pt idx="574">
                  <c:v>0.40140845070422537</c:v>
                </c:pt>
                <c:pt idx="575">
                  <c:v>0.40140845070422537</c:v>
                </c:pt>
                <c:pt idx="576">
                  <c:v>0.40350877192982454</c:v>
                </c:pt>
                <c:pt idx="577">
                  <c:v>0.40350877192982454</c:v>
                </c:pt>
                <c:pt idx="578">
                  <c:v>0.40559440559440557</c:v>
                </c:pt>
                <c:pt idx="579">
                  <c:v>0.40559440559440557</c:v>
                </c:pt>
                <c:pt idx="580">
                  <c:v>0.40766550522648082</c:v>
                </c:pt>
                <c:pt idx="581">
                  <c:v>0.40766550522648082</c:v>
                </c:pt>
                <c:pt idx="582">
                  <c:v>0.40766550522648082</c:v>
                </c:pt>
                <c:pt idx="583">
                  <c:v>0.40766550522648082</c:v>
                </c:pt>
                <c:pt idx="584">
                  <c:v>0.40625</c:v>
                </c:pt>
                <c:pt idx="585">
                  <c:v>0.40625</c:v>
                </c:pt>
                <c:pt idx="586">
                  <c:v>0.40830449826989618</c:v>
                </c:pt>
                <c:pt idx="587">
                  <c:v>0.40830449826989618</c:v>
                </c:pt>
                <c:pt idx="588">
                  <c:v>0.40830449826989618</c:v>
                </c:pt>
                <c:pt idx="589">
                  <c:v>0.41034482758620688</c:v>
                </c:pt>
                <c:pt idx="590">
                  <c:v>0.41237113402061853</c:v>
                </c:pt>
                <c:pt idx="591">
                  <c:v>0.41095890410958902</c:v>
                </c:pt>
                <c:pt idx="592">
                  <c:v>0.41296928327645049</c:v>
                </c:pt>
                <c:pt idx="593">
                  <c:v>0.41156462585034015</c:v>
                </c:pt>
                <c:pt idx="594">
                  <c:v>0.41156462585034015</c:v>
                </c:pt>
                <c:pt idx="595">
                  <c:v>0.41156462585034015</c:v>
                </c:pt>
                <c:pt idx="596">
                  <c:v>0.41156462585034015</c:v>
                </c:pt>
                <c:pt idx="597">
                  <c:v>0.41355932203389828</c:v>
                </c:pt>
                <c:pt idx="598">
                  <c:v>0.41216216216216217</c:v>
                </c:pt>
                <c:pt idx="599">
                  <c:v>0.41077441077441079</c:v>
                </c:pt>
                <c:pt idx="600">
                  <c:v>0.41077441077441079</c:v>
                </c:pt>
                <c:pt idx="601">
                  <c:v>0.40939597315436244</c:v>
                </c:pt>
                <c:pt idx="602">
                  <c:v>0.40802675585284282</c:v>
                </c:pt>
                <c:pt idx="603">
                  <c:v>0.40666666666666668</c:v>
                </c:pt>
                <c:pt idx="604">
                  <c:v>0.40666666666666668</c:v>
                </c:pt>
                <c:pt idx="605">
                  <c:v>0.40863787375415284</c:v>
                </c:pt>
                <c:pt idx="606">
                  <c:v>0.41059602649006621</c:v>
                </c:pt>
                <c:pt idx="607">
                  <c:v>0.41059602649006621</c:v>
                </c:pt>
                <c:pt idx="608">
                  <c:v>0.40924092409240925</c:v>
                </c:pt>
                <c:pt idx="609">
                  <c:v>0.40924092409240925</c:v>
                </c:pt>
                <c:pt idx="610">
                  <c:v>0.40789473684210525</c:v>
                </c:pt>
                <c:pt idx="611">
                  <c:v>0.40789473684210525</c:v>
                </c:pt>
                <c:pt idx="612">
                  <c:v>0.40789473684210525</c:v>
                </c:pt>
                <c:pt idx="613">
                  <c:v>0.40789473684210525</c:v>
                </c:pt>
                <c:pt idx="614">
                  <c:v>0.40789473684210525</c:v>
                </c:pt>
                <c:pt idx="615">
                  <c:v>0.4098360655737705</c:v>
                </c:pt>
                <c:pt idx="616">
                  <c:v>0.4098360655737705</c:v>
                </c:pt>
                <c:pt idx="617">
                  <c:v>0.41176470588235292</c:v>
                </c:pt>
                <c:pt idx="618">
                  <c:v>0.41368078175895767</c:v>
                </c:pt>
                <c:pt idx="619">
                  <c:v>0.41233766233766234</c:v>
                </c:pt>
                <c:pt idx="620">
                  <c:v>0.41233766233766234</c:v>
                </c:pt>
                <c:pt idx="621">
                  <c:v>0.41233766233766234</c:v>
                </c:pt>
                <c:pt idx="622">
                  <c:v>0.4110032362459547</c:v>
                </c:pt>
                <c:pt idx="623">
                  <c:v>0.41290322580645161</c:v>
                </c:pt>
                <c:pt idx="624">
                  <c:v>0.41290322580645161</c:v>
                </c:pt>
                <c:pt idx="625">
                  <c:v>0.41479099678456594</c:v>
                </c:pt>
                <c:pt idx="626">
                  <c:v>0.41479099678456594</c:v>
                </c:pt>
                <c:pt idx="627">
                  <c:v>0.41346153846153844</c:v>
                </c:pt>
                <c:pt idx="628">
                  <c:v>0.41214057507987223</c:v>
                </c:pt>
                <c:pt idx="629">
                  <c:v>0.4140127388535032</c:v>
                </c:pt>
                <c:pt idx="630">
                  <c:v>0.41587301587301589</c:v>
                </c:pt>
                <c:pt idx="631">
                  <c:v>0.41455696202531644</c:v>
                </c:pt>
                <c:pt idx="632">
                  <c:v>0.41640378548895901</c:v>
                </c:pt>
                <c:pt idx="633">
                  <c:v>0.41640378548895901</c:v>
                </c:pt>
                <c:pt idx="634">
                  <c:v>0.41509433962264153</c:v>
                </c:pt>
                <c:pt idx="635">
                  <c:v>0.41509433962264153</c:v>
                </c:pt>
                <c:pt idx="636">
                  <c:v>0.41509433962264153</c:v>
                </c:pt>
                <c:pt idx="637">
                  <c:v>0.41509433962264153</c:v>
                </c:pt>
                <c:pt idx="638">
                  <c:v>0.41379310344827586</c:v>
                </c:pt>
                <c:pt idx="639">
                  <c:v>0.41562500000000002</c:v>
                </c:pt>
                <c:pt idx="640">
                  <c:v>0.4174454828660436</c:v>
                </c:pt>
                <c:pt idx="641">
                  <c:v>0.41614906832298137</c:v>
                </c:pt>
                <c:pt idx="642">
                  <c:v>0.4148606811145511</c:v>
                </c:pt>
                <c:pt idx="643">
                  <c:v>0.4148606811145511</c:v>
                </c:pt>
                <c:pt idx="644">
                  <c:v>0.41666666666666669</c:v>
                </c:pt>
                <c:pt idx="645">
                  <c:v>0.41846153846153844</c:v>
                </c:pt>
                <c:pt idx="646">
                  <c:v>0.41846153846153844</c:v>
                </c:pt>
                <c:pt idx="647">
                  <c:v>0.41846153846153844</c:v>
                </c:pt>
                <c:pt idx="648">
                  <c:v>0.41717791411042943</c:v>
                </c:pt>
                <c:pt idx="649">
                  <c:v>0.41717791411042943</c:v>
                </c:pt>
                <c:pt idx="650">
                  <c:v>0.41896024464831805</c:v>
                </c:pt>
                <c:pt idx="651">
                  <c:v>0.41896024464831805</c:v>
                </c:pt>
                <c:pt idx="652">
                  <c:v>0.41896024464831805</c:v>
                </c:pt>
                <c:pt idx="653">
                  <c:v>0.41896024464831805</c:v>
                </c:pt>
                <c:pt idx="654">
                  <c:v>0.42073170731707316</c:v>
                </c:pt>
                <c:pt idx="655">
                  <c:v>0.42073170731707316</c:v>
                </c:pt>
                <c:pt idx="656">
                  <c:v>0.42073170731707316</c:v>
                </c:pt>
                <c:pt idx="657">
                  <c:v>0.42073170731707316</c:v>
                </c:pt>
                <c:pt idx="658">
                  <c:v>0.41945288753799392</c:v>
                </c:pt>
                <c:pt idx="659">
                  <c:v>0.41945288753799392</c:v>
                </c:pt>
                <c:pt idx="660">
                  <c:v>0.41945288753799392</c:v>
                </c:pt>
                <c:pt idx="661">
                  <c:v>0.41818181818181815</c:v>
                </c:pt>
                <c:pt idx="662">
                  <c:v>0.41818181818181815</c:v>
                </c:pt>
                <c:pt idx="663">
                  <c:v>0.41993957703927492</c:v>
                </c:pt>
                <c:pt idx="664">
                  <c:v>0.42168674698795183</c:v>
                </c:pt>
                <c:pt idx="665">
                  <c:v>0.42168674698795183</c:v>
                </c:pt>
                <c:pt idx="666">
                  <c:v>0.42168674698795183</c:v>
                </c:pt>
                <c:pt idx="667">
                  <c:v>0.42042042042042044</c:v>
                </c:pt>
                <c:pt idx="668">
                  <c:v>0.42042042042042044</c:v>
                </c:pt>
                <c:pt idx="669">
                  <c:v>0.42042042042042044</c:v>
                </c:pt>
                <c:pt idx="670">
                  <c:v>0.41916167664670656</c:v>
                </c:pt>
                <c:pt idx="671">
                  <c:v>0.42089552238805972</c:v>
                </c:pt>
                <c:pt idx="672">
                  <c:v>0.42261904761904762</c:v>
                </c:pt>
                <c:pt idx="673">
                  <c:v>0.42261904761904762</c:v>
                </c:pt>
                <c:pt idx="674">
                  <c:v>0.42433234421364985</c:v>
                </c:pt>
                <c:pt idx="675">
                  <c:v>0.42433234421364985</c:v>
                </c:pt>
                <c:pt idx="676">
                  <c:v>0.42433234421364985</c:v>
                </c:pt>
                <c:pt idx="677">
                  <c:v>0.42603550295857989</c:v>
                </c:pt>
                <c:pt idx="678">
                  <c:v>0.42603550295857989</c:v>
                </c:pt>
                <c:pt idx="679">
                  <c:v>0.42772861356932151</c:v>
                </c:pt>
                <c:pt idx="680">
                  <c:v>0.42772861356932151</c:v>
                </c:pt>
                <c:pt idx="681">
                  <c:v>0.4264705882352941</c:v>
                </c:pt>
                <c:pt idx="682">
                  <c:v>0.4264705882352941</c:v>
                </c:pt>
                <c:pt idx="683">
                  <c:v>0.42815249266862171</c:v>
                </c:pt>
                <c:pt idx="684">
                  <c:v>0.42690058479532161</c:v>
                </c:pt>
                <c:pt idx="685">
                  <c:v>0.42857142857142855</c:v>
                </c:pt>
                <c:pt idx="686">
                  <c:v>0.42732558139534882</c:v>
                </c:pt>
                <c:pt idx="687">
                  <c:v>0.42732558139534882</c:v>
                </c:pt>
                <c:pt idx="688">
                  <c:v>0.42732558139534882</c:v>
                </c:pt>
                <c:pt idx="689">
                  <c:v>0.42732558139534882</c:v>
                </c:pt>
                <c:pt idx="690">
                  <c:v>0.42608695652173911</c:v>
                </c:pt>
                <c:pt idx="691">
                  <c:v>0.42485549132947975</c:v>
                </c:pt>
                <c:pt idx="692">
                  <c:v>0.42485549132947975</c:v>
                </c:pt>
                <c:pt idx="693">
                  <c:v>0.42485549132947975</c:v>
                </c:pt>
                <c:pt idx="694">
                  <c:v>0.42485549132947975</c:v>
                </c:pt>
                <c:pt idx="695">
                  <c:v>0.42485549132947975</c:v>
                </c:pt>
                <c:pt idx="696">
                  <c:v>0.42485549132947975</c:v>
                </c:pt>
                <c:pt idx="697">
                  <c:v>0.4265129682997118</c:v>
                </c:pt>
                <c:pt idx="698">
                  <c:v>0.42528735632183906</c:v>
                </c:pt>
                <c:pt idx="699">
                  <c:v>0.42528735632183906</c:v>
                </c:pt>
                <c:pt idx="700">
                  <c:v>0.42693409742120342</c:v>
                </c:pt>
                <c:pt idx="701">
                  <c:v>0.42693409742120342</c:v>
                </c:pt>
                <c:pt idx="702">
                  <c:v>0.42571428571428571</c:v>
                </c:pt>
                <c:pt idx="703">
                  <c:v>0.42571428571428571</c:v>
                </c:pt>
                <c:pt idx="704">
                  <c:v>0.42450142450142453</c:v>
                </c:pt>
                <c:pt idx="705">
                  <c:v>0.42450142450142453</c:v>
                </c:pt>
                <c:pt idx="706">
                  <c:v>0.42329545454545453</c:v>
                </c:pt>
                <c:pt idx="707">
                  <c:v>0.42329545454545453</c:v>
                </c:pt>
                <c:pt idx="708">
                  <c:v>0.42329545454545453</c:v>
                </c:pt>
                <c:pt idx="709">
                  <c:v>0.42329545454545453</c:v>
                </c:pt>
                <c:pt idx="710">
                  <c:v>0.42329545454545453</c:v>
                </c:pt>
                <c:pt idx="711">
                  <c:v>0.42329545454545453</c:v>
                </c:pt>
                <c:pt idx="712">
                  <c:v>0.42329545454545453</c:v>
                </c:pt>
                <c:pt idx="713">
                  <c:v>0.42492917847025496</c:v>
                </c:pt>
                <c:pt idx="714">
                  <c:v>0.42372881355932202</c:v>
                </c:pt>
                <c:pt idx="715">
                  <c:v>0.42535211267605633</c:v>
                </c:pt>
                <c:pt idx="716">
                  <c:v>0.42535211267605633</c:v>
                </c:pt>
                <c:pt idx="717">
                  <c:v>0.42535211267605633</c:v>
                </c:pt>
                <c:pt idx="718">
                  <c:v>0.42535211267605633</c:v>
                </c:pt>
                <c:pt idx="719">
                  <c:v>0.42535211267605633</c:v>
                </c:pt>
                <c:pt idx="720">
                  <c:v>0.42696629213483145</c:v>
                </c:pt>
                <c:pt idx="721">
                  <c:v>0.42577030812324929</c:v>
                </c:pt>
                <c:pt idx="722">
                  <c:v>0.42577030812324929</c:v>
                </c:pt>
                <c:pt idx="723">
                  <c:v>0.42577030812324929</c:v>
                </c:pt>
                <c:pt idx="724">
                  <c:v>0.42737430167597767</c:v>
                </c:pt>
                <c:pt idx="725">
                  <c:v>0.42896935933147634</c:v>
                </c:pt>
                <c:pt idx="726">
                  <c:v>0.42896935933147634</c:v>
                </c:pt>
                <c:pt idx="727">
                  <c:v>0.42896935933147634</c:v>
                </c:pt>
                <c:pt idx="728">
                  <c:v>0.42896935933147634</c:v>
                </c:pt>
                <c:pt idx="729">
                  <c:v>0.43055555555555558</c:v>
                </c:pt>
                <c:pt idx="730">
                  <c:v>0.43213296398891965</c:v>
                </c:pt>
                <c:pt idx="731">
                  <c:v>0.43093922651933703</c:v>
                </c:pt>
                <c:pt idx="732">
                  <c:v>0.43250688705234158</c:v>
                </c:pt>
                <c:pt idx="733">
                  <c:v>0.43406593406593408</c:v>
                </c:pt>
                <c:pt idx="734">
                  <c:v>0.43406593406593408</c:v>
                </c:pt>
                <c:pt idx="735">
                  <c:v>0.43406593406593408</c:v>
                </c:pt>
                <c:pt idx="736">
                  <c:v>0.43406593406593408</c:v>
                </c:pt>
                <c:pt idx="737">
                  <c:v>0.43406593406593408</c:v>
                </c:pt>
                <c:pt idx="738">
                  <c:v>0.43561643835616437</c:v>
                </c:pt>
                <c:pt idx="739">
                  <c:v>0.43561643835616437</c:v>
                </c:pt>
                <c:pt idx="740">
                  <c:v>0.4344262295081967</c:v>
                </c:pt>
                <c:pt idx="741">
                  <c:v>0.43324250681198911</c:v>
                </c:pt>
                <c:pt idx="742">
                  <c:v>0.43324250681198911</c:v>
                </c:pt>
                <c:pt idx="743">
                  <c:v>0.43478260869565216</c:v>
                </c:pt>
                <c:pt idx="744">
                  <c:v>0.43360433604336046</c:v>
                </c:pt>
                <c:pt idx="745">
                  <c:v>0.43360433604336046</c:v>
                </c:pt>
                <c:pt idx="746">
                  <c:v>0.43513513513513513</c:v>
                </c:pt>
                <c:pt idx="747">
                  <c:v>0.43665768194070081</c:v>
                </c:pt>
                <c:pt idx="748">
                  <c:v>0.43548387096774194</c:v>
                </c:pt>
                <c:pt idx="749">
                  <c:v>0.43699731903485256</c:v>
                </c:pt>
                <c:pt idx="750">
                  <c:v>0.43582887700534761</c:v>
                </c:pt>
                <c:pt idx="751">
                  <c:v>0.43733333333333335</c:v>
                </c:pt>
                <c:pt idx="752">
                  <c:v>0.43733333333333335</c:v>
                </c:pt>
                <c:pt idx="753">
                  <c:v>0.43617021276595747</c:v>
                </c:pt>
                <c:pt idx="754">
                  <c:v>0.43501326259946949</c:v>
                </c:pt>
                <c:pt idx="755">
                  <c:v>0.43386243386243384</c:v>
                </c:pt>
                <c:pt idx="756">
                  <c:v>0.43386243386243384</c:v>
                </c:pt>
                <c:pt idx="757">
                  <c:v>0.43386243386243384</c:v>
                </c:pt>
                <c:pt idx="758">
                  <c:v>0.43271767810026385</c:v>
                </c:pt>
                <c:pt idx="759">
                  <c:v>0.43271767810026385</c:v>
                </c:pt>
                <c:pt idx="760">
                  <c:v>0.43157894736842106</c:v>
                </c:pt>
                <c:pt idx="761">
                  <c:v>0.43157894736842106</c:v>
                </c:pt>
                <c:pt idx="762">
                  <c:v>0.43157894736842106</c:v>
                </c:pt>
                <c:pt idx="763">
                  <c:v>0.43307086614173229</c:v>
                </c:pt>
                <c:pt idx="764">
                  <c:v>0.43193717277486909</c:v>
                </c:pt>
                <c:pt idx="765">
                  <c:v>0.43193717277486909</c:v>
                </c:pt>
                <c:pt idx="766">
                  <c:v>0.43342036553524804</c:v>
                </c:pt>
                <c:pt idx="767">
                  <c:v>0.43342036553524804</c:v>
                </c:pt>
                <c:pt idx="768">
                  <c:v>0.43342036553524804</c:v>
                </c:pt>
                <c:pt idx="769">
                  <c:v>0.43229166666666669</c:v>
                </c:pt>
                <c:pt idx="770">
                  <c:v>0.43376623376623374</c:v>
                </c:pt>
                <c:pt idx="771">
                  <c:v>0.43376623376623374</c:v>
                </c:pt>
                <c:pt idx="772">
                  <c:v>0.43376623376623374</c:v>
                </c:pt>
                <c:pt idx="773">
                  <c:v>0.43376623376623374</c:v>
                </c:pt>
                <c:pt idx="774">
                  <c:v>0.43523316062176165</c:v>
                </c:pt>
                <c:pt idx="775">
                  <c:v>0.43669250645994834</c:v>
                </c:pt>
                <c:pt idx="776">
                  <c:v>0.43556701030927836</c:v>
                </c:pt>
                <c:pt idx="777">
                  <c:v>0.43444730077120824</c:v>
                </c:pt>
                <c:pt idx="778">
                  <c:v>0.43444730077120824</c:v>
                </c:pt>
                <c:pt idx="779">
                  <c:v>0.43444730077120824</c:v>
                </c:pt>
                <c:pt idx="780">
                  <c:v>0.4358974358974359</c:v>
                </c:pt>
                <c:pt idx="781">
                  <c:v>0.4358974358974359</c:v>
                </c:pt>
                <c:pt idx="782">
                  <c:v>0.4358974358974359</c:v>
                </c:pt>
                <c:pt idx="783">
                  <c:v>0.4373401534526854</c:v>
                </c:pt>
                <c:pt idx="784">
                  <c:v>0.4373401534526854</c:v>
                </c:pt>
                <c:pt idx="785">
                  <c:v>0.43622448979591838</c:v>
                </c:pt>
                <c:pt idx="786">
                  <c:v>0.43622448979591838</c:v>
                </c:pt>
                <c:pt idx="787">
                  <c:v>0.43622448979591838</c:v>
                </c:pt>
                <c:pt idx="788">
                  <c:v>0.43765903307888043</c:v>
                </c:pt>
                <c:pt idx="789">
                  <c:v>0.43765903307888043</c:v>
                </c:pt>
                <c:pt idx="790">
                  <c:v>0.43765903307888043</c:v>
                </c:pt>
                <c:pt idx="791">
                  <c:v>0.43765903307888043</c:v>
                </c:pt>
                <c:pt idx="792">
                  <c:v>0.43654822335025378</c:v>
                </c:pt>
                <c:pt idx="793">
                  <c:v>0.4379746835443038</c:v>
                </c:pt>
                <c:pt idx="794">
                  <c:v>0.4379746835443038</c:v>
                </c:pt>
                <c:pt idx="795">
                  <c:v>0.4379746835443038</c:v>
                </c:pt>
                <c:pt idx="796">
                  <c:v>0.4379746835443038</c:v>
                </c:pt>
                <c:pt idx="797">
                  <c:v>0.43939393939393939</c:v>
                </c:pt>
                <c:pt idx="798">
                  <c:v>0.43939393939393939</c:v>
                </c:pt>
                <c:pt idx="799">
                  <c:v>0.44080604534005036</c:v>
                </c:pt>
                <c:pt idx="800">
                  <c:v>0.43969849246231157</c:v>
                </c:pt>
                <c:pt idx="801">
                  <c:v>0.44110275689223055</c:v>
                </c:pt>
                <c:pt idx="802">
                  <c:v>0.44110275689223055</c:v>
                </c:pt>
                <c:pt idx="803">
                  <c:v>0.44110275689223055</c:v>
                </c:pt>
                <c:pt idx="804">
                  <c:v>0.44</c:v>
                </c:pt>
                <c:pt idx="805">
                  <c:v>0.44</c:v>
                </c:pt>
                <c:pt idx="806">
                  <c:v>0.44139650872817954</c:v>
                </c:pt>
                <c:pt idx="807">
                  <c:v>0.44139650872817954</c:v>
                </c:pt>
                <c:pt idx="808">
                  <c:v>0.44278606965174128</c:v>
                </c:pt>
                <c:pt idx="809">
                  <c:v>0.44416873449131511</c:v>
                </c:pt>
                <c:pt idx="810">
                  <c:v>0.44554455445544555</c:v>
                </c:pt>
                <c:pt idx="811">
                  <c:v>0.44554455445544555</c:v>
                </c:pt>
                <c:pt idx="812">
                  <c:v>0.44691358024691358</c:v>
                </c:pt>
                <c:pt idx="813">
                  <c:v>0.44691358024691358</c:v>
                </c:pt>
                <c:pt idx="814">
                  <c:v>0.44691358024691358</c:v>
                </c:pt>
                <c:pt idx="815">
                  <c:v>0.44691358024691358</c:v>
                </c:pt>
                <c:pt idx="816">
                  <c:v>0.44581280788177341</c:v>
                </c:pt>
                <c:pt idx="817">
                  <c:v>0.44471744471744473</c:v>
                </c:pt>
                <c:pt idx="818">
                  <c:v>0.44471744471744473</c:v>
                </c:pt>
                <c:pt idx="819">
                  <c:v>0.44471744471744473</c:v>
                </c:pt>
                <c:pt idx="820">
                  <c:v>0.44471744471744473</c:v>
                </c:pt>
                <c:pt idx="821">
                  <c:v>0.44607843137254904</c:v>
                </c:pt>
                <c:pt idx="822">
                  <c:v>0.44498777506112469</c:v>
                </c:pt>
                <c:pt idx="823">
                  <c:v>0.44634146341463415</c:v>
                </c:pt>
                <c:pt idx="824">
                  <c:v>0.44768856447688565</c:v>
                </c:pt>
                <c:pt idx="825">
                  <c:v>0.44902912621359226</c:v>
                </c:pt>
                <c:pt idx="826">
                  <c:v>0.45036319612590797</c:v>
                </c:pt>
                <c:pt idx="827">
                  <c:v>0.45036319612590797</c:v>
                </c:pt>
                <c:pt idx="828">
                  <c:v>0.45169082125603865</c:v>
                </c:pt>
                <c:pt idx="829">
                  <c:v>0.45169082125603865</c:v>
                </c:pt>
                <c:pt idx="830">
                  <c:v>0.45169082125603865</c:v>
                </c:pt>
                <c:pt idx="831">
                  <c:v>0.45169082125603865</c:v>
                </c:pt>
                <c:pt idx="832">
                  <c:v>0.45301204819277108</c:v>
                </c:pt>
                <c:pt idx="833">
                  <c:v>0.45301204819277108</c:v>
                </c:pt>
                <c:pt idx="834">
                  <c:v>0.45301204819277108</c:v>
                </c:pt>
                <c:pt idx="835">
                  <c:v>0.45301204819277108</c:v>
                </c:pt>
                <c:pt idx="836">
                  <c:v>0.45432692307692307</c:v>
                </c:pt>
                <c:pt idx="837">
                  <c:v>0.45432692307692307</c:v>
                </c:pt>
                <c:pt idx="838">
                  <c:v>0.45563549160671463</c:v>
                </c:pt>
                <c:pt idx="839">
                  <c:v>0.45454545454545453</c:v>
                </c:pt>
                <c:pt idx="840">
                  <c:v>0.45584725536992843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1778128"/>
        <c:axId val="1811773232"/>
      </c:scatterChart>
      <c:valAx>
        <c:axId val="1811778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 smtClean="0">
                    <a:solidFill>
                      <a:schemeClr val="tx1"/>
                    </a:solidFill>
                  </a:rPr>
                  <a:t>Subject Enrollment Sequence</a:t>
                </a:r>
                <a:endParaRPr lang="en-US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37780800127256825"/>
              <c:y val="0.940322069116360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3232"/>
        <c:crosses val="autoZero"/>
        <c:crossBetween val="midCat"/>
        <c:majorUnit val="50"/>
      </c:valAx>
      <c:valAx>
        <c:axId val="18117732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 smtClean="0">
                    <a:solidFill>
                      <a:schemeClr val="tx1"/>
                    </a:solidFill>
                  </a:rPr>
                  <a:t>Proportion of Favorable Outcome</a:t>
                </a:r>
                <a:endParaRPr lang="en-US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1.8623013414114226E-2"/>
              <c:y val="0.188805556755992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8128"/>
        <c:crosses val="autoZero"/>
        <c:crossBetween val="midCat"/>
      </c:valAx>
      <c:spPr>
        <a:solidFill>
          <a:schemeClr val="bg1"/>
        </a:solidFill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68495502515310591"/>
          <c:y val="0.60514727325750939"/>
          <c:w val="0.18292254483814521"/>
          <c:h val="0.15865959463400406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75935039370078"/>
          <c:y val="5.0590368912219318E-2"/>
          <c:w val="0.84506356627296586"/>
          <c:h val="0.792946923301254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Sheet10!$B$1</c:f>
              <c:strCache>
                <c:ptCount val="1"/>
                <c:pt idx="0">
                  <c:v>Albumin</c:v>
                </c:pt>
              </c:strCache>
            </c:strRef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Sheet10!$A$2:$A$16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Sheet10!$B$2:$B$16</c:f>
              <c:numCache>
                <c:formatCode>General</c:formatCode>
                <c:ptCount val="15"/>
                <c:pt idx="0">
                  <c:v>0.5</c:v>
                </c:pt>
                <c:pt idx="1">
                  <c:v>0.375</c:v>
                </c:pt>
                <c:pt idx="2">
                  <c:v>0.42424242424242425</c:v>
                </c:pt>
                <c:pt idx="3">
                  <c:v>0.53125</c:v>
                </c:pt>
                <c:pt idx="4">
                  <c:v>0.34482758620689657</c:v>
                </c:pt>
                <c:pt idx="5">
                  <c:v>0.55172413793103448</c:v>
                </c:pt>
                <c:pt idx="6">
                  <c:v>0.54166666666666663</c:v>
                </c:pt>
                <c:pt idx="7">
                  <c:v>0.51724137931034486</c:v>
                </c:pt>
                <c:pt idx="8">
                  <c:v>0.45714285714285713</c:v>
                </c:pt>
                <c:pt idx="9">
                  <c:v>0.32142857142857145</c:v>
                </c:pt>
                <c:pt idx="10">
                  <c:v>0.29411764705882354</c:v>
                </c:pt>
                <c:pt idx="11">
                  <c:v>0.40540540540540543</c:v>
                </c:pt>
                <c:pt idx="12">
                  <c:v>0.34782608695652173</c:v>
                </c:pt>
                <c:pt idx="13">
                  <c:v>0.47058823529411764</c:v>
                </c:pt>
                <c:pt idx="14">
                  <c:v>0.60869565217391308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1773776"/>
        <c:axId val="1811781392"/>
      </c:scatterChart>
      <c:valAx>
        <c:axId val="1811773776"/>
        <c:scaling>
          <c:orientation val="minMax"/>
          <c:max val="15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Quarter in Study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601856408573926"/>
              <c:y val="0.9180437080781569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81392"/>
        <c:crosses val="autoZero"/>
        <c:crossBetween val="midCat"/>
        <c:majorUnit val="1"/>
      </c:valAx>
      <c:valAx>
        <c:axId val="1811781392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Proportion of Favorable Outcome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1.0416666666666666E-2"/>
              <c:y val="0.212972258675998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377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7373209208223972"/>
          <c:y val="0.61602981918926814"/>
          <c:w val="0.20938579943132107"/>
          <c:h val="0.152488699329250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75935039370078"/>
          <c:y val="5.0590368912219318E-2"/>
          <c:w val="0.84506356627296586"/>
          <c:h val="0.79294692330125416"/>
        </c:manualLayout>
      </c:layout>
      <c:scatterChart>
        <c:scatterStyle val="lineMarker"/>
        <c:varyColors val="0"/>
        <c:ser>
          <c:idx val="1"/>
          <c:order val="0"/>
          <c:tx>
            <c:strRef>
              <c:f>Sheet10!$C$1</c:f>
              <c:strCache>
                <c:ptCount val="1"/>
                <c:pt idx="0">
                  <c:v>Saline</c:v>
                </c:pt>
              </c:strCache>
            </c:strRef>
          </c:tx>
          <c:spPr>
            <a:ln w="19050" cap="rnd">
              <a:solidFill>
                <a:srgbClr val="003399"/>
              </a:solidFill>
              <a:round/>
            </a:ln>
            <a:effectLst/>
          </c:spPr>
          <c:marker>
            <c:symbol val="circle"/>
            <c:size val="11"/>
            <c:spPr>
              <a:solidFill>
                <a:srgbClr val="003399"/>
              </a:solidFill>
              <a:ln w="9525">
                <a:solidFill>
                  <a:srgbClr val="003399"/>
                </a:solidFill>
              </a:ln>
              <a:effectLst/>
            </c:spPr>
          </c:marker>
          <c:xVal>
            <c:numRef>
              <c:f>Sheet10!$A$2:$A$16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Sheet10!$C$2:$C$16</c:f>
              <c:numCache>
                <c:formatCode>General</c:formatCode>
                <c:ptCount val="15"/>
                <c:pt idx="0">
                  <c:v>0.375</c:v>
                </c:pt>
                <c:pt idx="1">
                  <c:v>0.21739130434782608</c:v>
                </c:pt>
                <c:pt idx="2">
                  <c:v>0.4838709677419355</c:v>
                </c:pt>
                <c:pt idx="3">
                  <c:v>0.25925925925925924</c:v>
                </c:pt>
                <c:pt idx="4">
                  <c:v>0.2413793103448276</c:v>
                </c:pt>
                <c:pt idx="5">
                  <c:v>0.46153846153846156</c:v>
                </c:pt>
                <c:pt idx="6">
                  <c:v>0.48484848484848486</c:v>
                </c:pt>
                <c:pt idx="7">
                  <c:v>0.42857142857142855</c:v>
                </c:pt>
                <c:pt idx="8">
                  <c:v>0.48275862068965519</c:v>
                </c:pt>
                <c:pt idx="9">
                  <c:v>0.34375</c:v>
                </c:pt>
                <c:pt idx="10">
                  <c:v>0.61111111111111116</c:v>
                </c:pt>
                <c:pt idx="11">
                  <c:v>0.55263157894736847</c:v>
                </c:pt>
                <c:pt idx="12">
                  <c:v>0.4</c:v>
                </c:pt>
                <c:pt idx="13">
                  <c:v>0.55263157894736847</c:v>
                </c:pt>
                <c:pt idx="14">
                  <c:v>0.73076923076923073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4435696"/>
        <c:axId val="1504430752"/>
      </c:scatterChart>
      <c:valAx>
        <c:axId val="1504435696"/>
        <c:scaling>
          <c:orientation val="minMax"/>
          <c:max val="15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4430752"/>
        <c:crosses val="autoZero"/>
        <c:crossBetween val="midCat"/>
        <c:majorUnit val="1"/>
      </c:valAx>
      <c:valAx>
        <c:axId val="15044307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443569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72516814304461941"/>
          <c:y val="0.72019648585593465"/>
          <c:w val="0.20938579943132107"/>
          <c:h val="7.60998104403616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11791139743895"/>
          <c:y val="3.4178331875182266E-2"/>
          <c:w val="0.84350602481507997"/>
          <c:h val="0.80129502041411493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Albumin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Sheet1!$A$2:$A$842</c:f>
              <c:numCache>
                <c:formatCode>General</c:formatCode>
                <c:ptCount val="84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</c:numCache>
            </c:numRef>
          </c:xVal>
          <c:yVal>
            <c:numRef>
              <c:f>Sheet1!$B$2:$B$842</c:f>
              <c:numCache>
                <c:formatCode>General</c:formatCode>
                <c:ptCount val="841"/>
                <c:pt idx="0">
                  <c:v>0.44755244755244755</c:v>
                </c:pt>
                <c:pt idx="1">
                  <c:v>0.44755244755244755</c:v>
                </c:pt>
                <c:pt idx="2">
                  <c:v>0.44755244755244755</c:v>
                </c:pt>
                <c:pt idx="3">
                  <c:v>0.44755244755244755</c:v>
                </c:pt>
                <c:pt idx="4">
                  <c:v>0.44755244755244755</c:v>
                </c:pt>
                <c:pt idx="5">
                  <c:v>0.44755244755244755</c:v>
                </c:pt>
                <c:pt idx="6">
                  <c:v>0.44755244755244755</c:v>
                </c:pt>
                <c:pt idx="7">
                  <c:v>0.44755244755244755</c:v>
                </c:pt>
                <c:pt idx="8">
                  <c:v>0.44755244755244755</c:v>
                </c:pt>
                <c:pt idx="9">
                  <c:v>0.44755244755244755</c:v>
                </c:pt>
                <c:pt idx="10">
                  <c:v>0.44755244755244755</c:v>
                </c:pt>
                <c:pt idx="11">
                  <c:v>0.44755244755244755</c:v>
                </c:pt>
                <c:pt idx="12">
                  <c:v>0.44755244755244755</c:v>
                </c:pt>
                <c:pt idx="13">
                  <c:v>0.44755244755244755</c:v>
                </c:pt>
                <c:pt idx="14">
                  <c:v>0.44755244755244755</c:v>
                </c:pt>
                <c:pt idx="15">
                  <c:v>0.44755244755244755</c:v>
                </c:pt>
                <c:pt idx="16">
                  <c:v>0.44755244755244755</c:v>
                </c:pt>
                <c:pt idx="17">
                  <c:v>0.44755244755244755</c:v>
                </c:pt>
                <c:pt idx="18">
                  <c:v>0.44755244755244755</c:v>
                </c:pt>
                <c:pt idx="19">
                  <c:v>0.44755244755244755</c:v>
                </c:pt>
                <c:pt idx="20">
                  <c:v>0.44755244755244755</c:v>
                </c:pt>
                <c:pt idx="21">
                  <c:v>0.44755244755244755</c:v>
                </c:pt>
                <c:pt idx="22">
                  <c:v>0.44755244755244755</c:v>
                </c:pt>
                <c:pt idx="23">
                  <c:v>0.44755244755244755</c:v>
                </c:pt>
                <c:pt idx="24">
                  <c:v>0.44755244755244755</c:v>
                </c:pt>
                <c:pt idx="25">
                  <c:v>0.44755244755244755</c:v>
                </c:pt>
                <c:pt idx="26">
                  <c:v>0.44755244755244755</c:v>
                </c:pt>
                <c:pt idx="27">
                  <c:v>0.44755244755244755</c:v>
                </c:pt>
                <c:pt idx="28">
                  <c:v>0.44755244755244755</c:v>
                </c:pt>
                <c:pt idx="29">
                  <c:v>0.44755244755244755</c:v>
                </c:pt>
                <c:pt idx="30">
                  <c:v>0.44755244755244755</c:v>
                </c:pt>
                <c:pt idx="31">
                  <c:v>0.44755244755244755</c:v>
                </c:pt>
                <c:pt idx="32">
                  <c:v>0.44755244755244755</c:v>
                </c:pt>
                <c:pt idx="33">
                  <c:v>0.44755244755244755</c:v>
                </c:pt>
                <c:pt idx="34">
                  <c:v>0.44755244755244755</c:v>
                </c:pt>
                <c:pt idx="35">
                  <c:v>0.44755244755244755</c:v>
                </c:pt>
                <c:pt idx="36">
                  <c:v>0.44755244755244755</c:v>
                </c:pt>
                <c:pt idx="37">
                  <c:v>0.44755244755244755</c:v>
                </c:pt>
                <c:pt idx="38">
                  <c:v>0.44755244755244755</c:v>
                </c:pt>
                <c:pt idx="39">
                  <c:v>0.44755244755244755</c:v>
                </c:pt>
                <c:pt idx="40">
                  <c:v>0.44755244755244755</c:v>
                </c:pt>
                <c:pt idx="41">
                  <c:v>0.44755244755244755</c:v>
                </c:pt>
                <c:pt idx="42">
                  <c:v>0.44755244755244755</c:v>
                </c:pt>
                <c:pt idx="43">
                  <c:v>0.44755244755244755</c:v>
                </c:pt>
                <c:pt idx="44">
                  <c:v>0.44755244755244755</c:v>
                </c:pt>
                <c:pt idx="45">
                  <c:v>0.44755244755244755</c:v>
                </c:pt>
                <c:pt idx="46">
                  <c:v>0.44755244755244755</c:v>
                </c:pt>
                <c:pt idx="47">
                  <c:v>0.44755244755244755</c:v>
                </c:pt>
                <c:pt idx="48">
                  <c:v>0.44755244755244755</c:v>
                </c:pt>
                <c:pt idx="49">
                  <c:v>0.44755244755244755</c:v>
                </c:pt>
                <c:pt idx="50">
                  <c:v>0.44755244755244755</c:v>
                </c:pt>
                <c:pt idx="51">
                  <c:v>0.44755244755244755</c:v>
                </c:pt>
                <c:pt idx="52">
                  <c:v>0.44755244755244755</c:v>
                </c:pt>
                <c:pt idx="53">
                  <c:v>0.44755244755244755</c:v>
                </c:pt>
                <c:pt idx="54">
                  <c:v>0.44755244755244755</c:v>
                </c:pt>
                <c:pt idx="55">
                  <c:v>0.44755244755244755</c:v>
                </c:pt>
                <c:pt idx="56">
                  <c:v>0.44755244755244755</c:v>
                </c:pt>
                <c:pt idx="57">
                  <c:v>0.44755244755244755</c:v>
                </c:pt>
                <c:pt idx="58">
                  <c:v>0.44755244755244755</c:v>
                </c:pt>
                <c:pt idx="59">
                  <c:v>0.44755244755244755</c:v>
                </c:pt>
                <c:pt idx="60">
                  <c:v>0.44755244755244755</c:v>
                </c:pt>
                <c:pt idx="61">
                  <c:v>0.44755244755244755</c:v>
                </c:pt>
                <c:pt idx="62">
                  <c:v>0.44755244755244755</c:v>
                </c:pt>
                <c:pt idx="63">
                  <c:v>0.44755244755244755</c:v>
                </c:pt>
                <c:pt idx="64">
                  <c:v>0.44755244755244755</c:v>
                </c:pt>
                <c:pt idx="65">
                  <c:v>0.44755244755244755</c:v>
                </c:pt>
                <c:pt idx="66">
                  <c:v>0.44755244755244755</c:v>
                </c:pt>
                <c:pt idx="67">
                  <c:v>0.44755244755244755</c:v>
                </c:pt>
                <c:pt idx="68">
                  <c:v>0.44755244755244755</c:v>
                </c:pt>
                <c:pt idx="69">
                  <c:v>0.44755244755244755</c:v>
                </c:pt>
                <c:pt idx="70">
                  <c:v>0.44755244755244755</c:v>
                </c:pt>
                <c:pt idx="71">
                  <c:v>0.44755244755244755</c:v>
                </c:pt>
                <c:pt idx="72">
                  <c:v>0.44755244755244755</c:v>
                </c:pt>
                <c:pt idx="73">
                  <c:v>0.44755244755244755</c:v>
                </c:pt>
                <c:pt idx="74">
                  <c:v>0.44755244755244755</c:v>
                </c:pt>
                <c:pt idx="75">
                  <c:v>0.44755244755244755</c:v>
                </c:pt>
                <c:pt idx="76">
                  <c:v>0.44755244755244755</c:v>
                </c:pt>
                <c:pt idx="77">
                  <c:v>0.44755244755244755</c:v>
                </c:pt>
                <c:pt idx="78">
                  <c:v>0.44755244755244755</c:v>
                </c:pt>
                <c:pt idx="79">
                  <c:v>0.44755244755244755</c:v>
                </c:pt>
                <c:pt idx="80">
                  <c:v>0.44755244755244755</c:v>
                </c:pt>
                <c:pt idx="81">
                  <c:v>0.44755244755244755</c:v>
                </c:pt>
                <c:pt idx="82">
                  <c:v>0.44755244755244755</c:v>
                </c:pt>
                <c:pt idx="83">
                  <c:v>0.44755244755244755</c:v>
                </c:pt>
                <c:pt idx="84">
                  <c:v>0.44755244755244755</c:v>
                </c:pt>
                <c:pt idx="85">
                  <c:v>0.44755244755244755</c:v>
                </c:pt>
                <c:pt idx="86">
                  <c:v>0.44755244755244755</c:v>
                </c:pt>
                <c:pt idx="87">
                  <c:v>0.44755244755244755</c:v>
                </c:pt>
                <c:pt idx="88">
                  <c:v>0.44755244755244755</c:v>
                </c:pt>
                <c:pt idx="89">
                  <c:v>0.44755244755244755</c:v>
                </c:pt>
                <c:pt idx="90">
                  <c:v>0.44755244755244755</c:v>
                </c:pt>
                <c:pt idx="91">
                  <c:v>0.44755244755244755</c:v>
                </c:pt>
                <c:pt idx="92">
                  <c:v>0.44755244755244755</c:v>
                </c:pt>
                <c:pt idx="93">
                  <c:v>0.44755244755244755</c:v>
                </c:pt>
                <c:pt idx="94">
                  <c:v>0.44755244755244755</c:v>
                </c:pt>
                <c:pt idx="95">
                  <c:v>0.44755244755244755</c:v>
                </c:pt>
                <c:pt idx="96">
                  <c:v>0.44755244755244755</c:v>
                </c:pt>
                <c:pt idx="97">
                  <c:v>0.44755244755244755</c:v>
                </c:pt>
                <c:pt idx="98">
                  <c:v>0.44755244755244755</c:v>
                </c:pt>
                <c:pt idx="99">
                  <c:v>0.44755244755244755</c:v>
                </c:pt>
                <c:pt idx="100">
                  <c:v>0.44755244755244755</c:v>
                </c:pt>
                <c:pt idx="101">
                  <c:v>0.44755244755244755</c:v>
                </c:pt>
                <c:pt idx="102">
                  <c:v>0.44755244755244755</c:v>
                </c:pt>
                <c:pt idx="103">
                  <c:v>0.44755244755244755</c:v>
                </c:pt>
                <c:pt idx="104">
                  <c:v>0.44755244755244755</c:v>
                </c:pt>
                <c:pt idx="105">
                  <c:v>0.44755244755244755</c:v>
                </c:pt>
                <c:pt idx="106">
                  <c:v>0.44755244755244755</c:v>
                </c:pt>
                <c:pt idx="107">
                  <c:v>0.44755244755244755</c:v>
                </c:pt>
                <c:pt idx="108">
                  <c:v>0.44755244755244755</c:v>
                </c:pt>
                <c:pt idx="109">
                  <c:v>0.44755244755244755</c:v>
                </c:pt>
                <c:pt idx="110">
                  <c:v>0.44755244755244755</c:v>
                </c:pt>
                <c:pt idx="111">
                  <c:v>0.44755244755244755</c:v>
                </c:pt>
                <c:pt idx="112">
                  <c:v>0.44755244755244755</c:v>
                </c:pt>
                <c:pt idx="113">
                  <c:v>0.44755244755244755</c:v>
                </c:pt>
                <c:pt idx="114">
                  <c:v>0.44755244755244755</c:v>
                </c:pt>
                <c:pt idx="115">
                  <c:v>0.44755244755244755</c:v>
                </c:pt>
                <c:pt idx="116">
                  <c:v>0.44755244755244755</c:v>
                </c:pt>
                <c:pt idx="117">
                  <c:v>0.44755244755244755</c:v>
                </c:pt>
                <c:pt idx="118">
                  <c:v>0.44755244755244755</c:v>
                </c:pt>
                <c:pt idx="119">
                  <c:v>0.44755244755244755</c:v>
                </c:pt>
                <c:pt idx="120">
                  <c:v>0.44755244755244755</c:v>
                </c:pt>
                <c:pt idx="121">
                  <c:v>0.44755244755244755</c:v>
                </c:pt>
                <c:pt idx="122">
                  <c:v>0.44755244755244755</c:v>
                </c:pt>
                <c:pt idx="123">
                  <c:v>0.44755244755244755</c:v>
                </c:pt>
                <c:pt idx="124">
                  <c:v>0.44755244755244755</c:v>
                </c:pt>
                <c:pt idx="125">
                  <c:v>0.44755244755244755</c:v>
                </c:pt>
                <c:pt idx="126">
                  <c:v>0.44755244755244755</c:v>
                </c:pt>
                <c:pt idx="127">
                  <c:v>0.44755244755244755</c:v>
                </c:pt>
                <c:pt idx="128">
                  <c:v>0.44755244755244755</c:v>
                </c:pt>
                <c:pt idx="129">
                  <c:v>0.44755244755244755</c:v>
                </c:pt>
                <c:pt idx="130">
                  <c:v>0.44755244755244755</c:v>
                </c:pt>
                <c:pt idx="131">
                  <c:v>0.44755244755244755</c:v>
                </c:pt>
                <c:pt idx="132">
                  <c:v>0.44755244755244755</c:v>
                </c:pt>
                <c:pt idx="133">
                  <c:v>0.44755244755244755</c:v>
                </c:pt>
                <c:pt idx="134">
                  <c:v>0.44755244755244755</c:v>
                </c:pt>
                <c:pt idx="135">
                  <c:v>0.44755244755244755</c:v>
                </c:pt>
                <c:pt idx="136">
                  <c:v>0.44755244755244755</c:v>
                </c:pt>
                <c:pt idx="137">
                  <c:v>0.44755244755244755</c:v>
                </c:pt>
                <c:pt idx="138">
                  <c:v>0.44755244755244755</c:v>
                </c:pt>
                <c:pt idx="139">
                  <c:v>0.44755244755244755</c:v>
                </c:pt>
                <c:pt idx="140">
                  <c:v>0.44755244755244755</c:v>
                </c:pt>
                <c:pt idx="141">
                  <c:v>0.44755244755244755</c:v>
                </c:pt>
                <c:pt idx="142">
                  <c:v>0.44755244755244755</c:v>
                </c:pt>
                <c:pt idx="143">
                  <c:v>0.44755244755244755</c:v>
                </c:pt>
                <c:pt idx="144">
                  <c:v>0.44755244755244755</c:v>
                </c:pt>
                <c:pt idx="145">
                  <c:v>0.44755244755244755</c:v>
                </c:pt>
                <c:pt idx="146">
                  <c:v>0.44755244755244755</c:v>
                </c:pt>
                <c:pt idx="147">
                  <c:v>0.44755244755244755</c:v>
                </c:pt>
                <c:pt idx="148">
                  <c:v>0.44755244755244755</c:v>
                </c:pt>
                <c:pt idx="149">
                  <c:v>0.44755244755244755</c:v>
                </c:pt>
                <c:pt idx="150">
                  <c:v>0.44755244755244755</c:v>
                </c:pt>
                <c:pt idx="151">
                  <c:v>0.44755244755244755</c:v>
                </c:pt>
                <c:pt idx="152">
                  <c:v>0.44755244755244755</c:v>
                </c:pt>
                <c:pt idx="153">
                  <c:v>0.44755244755244755</c:v>
                </c:pt>
                <c:pt idx="154">
                  <c:v>0.44755244755244755</c:v>
                </c:pt>
                <c:pt idx="155">
                  <c:v>0.44755244755244755</c:v>
                </c:pt>
                <c:pt idx="156">
                  <c:v>0.44755244755244755</c:v>
                </c:pt>
                <c:pt idx="157">
                  <c:v>0.44755244755244755</c:v>
                </c:pt>
                <c:pt idx="158">
                  <c:v>0.44755244755244755</c:v>
                </c:pt>
                <c:pt idx="159">
                  <c:v>0.44755244755244755</c:v>
                </c:pt>
                <c:pt idx="160">
                  <c:v>0.44755244755244755</c:v>
                </c:pt>
                <c:pt idx="161">
                  <c:v>0.44755244755244755</c:v>
                </c:pt>
                <c:pt idx="162">
                  <c:v>0.44755244755244755</c:v>
                </c:pt>
                <c:pt idx="163">
                  <c:v>0.44755244755244755</c:v>
                </c:pt>
                <c:pt idx="164">
                  <c:v>0.44755244755244755</c:v>
                </c:pt>
                <c:pt idx="165">
                  <c:v>0.44755244755244755</c:v>
                </c:pt>
                <c:pt idx="166">
                  <c:v>0.44755244755244755</c:v>
                </c:pt>
                <c:pt idx="167">
                  <c:v>0.44755244755244755</c:v>
                </c:pt>
                <c:pt idx="168">
                  <c:v>0.44755244755244755</c:v>
                </c:pt>
                <c:pt idx="169">
                  <c:v>0.44755244755244755</c:v>
                </c:pt>
                <c:pt idx="170">
                  <c:v>0.44755244755244755</c:v>
                </c:pt>
                <c:pt idx="171">
                  <c:v>0.44755244755244755</c:v>
                </c:pt>
                <c:pt idx="172">
                  <c:v>0.44755244755244755</c:v>
                </c:pt>
                <c:pt idx="173">
                  <c:v>0.44755244755244755</c:v>
                </c:pt>
                <c:pt idx="174">
                  <c:v>0.44755244755244755</c:v>
                </c:pt>
                <c:pt idx="175">
                  <c:v>0.44755244755244755</c:v>
                </c:pt>
                <c:pt idx="176">
                  <c:v>0.44755244755244755</c:v>
                </c:pt>
                <c:pt idx="177">
                  <c:v>0.44755244755244755</c:v>
                </c:pt>
                <c:pt idx="178">
                  <c:v>0.44755244755244755</c:v>
                </c:pt>
                <c:pt idx="179">
                  <c:v>0.44755244755244755</c:v>
                </c:pt>
                <c:pt idx="180">
                  <c:v>0.44755244755244755</c:v>
                </c:pt>
                <c:pt idx="181">
                  <c:v>0.44755244755244755</c:v>
                </c:pt>
                <c:pt idx="182">
                  <c:v>0.44755244755244755</c:v>
                </c:pt>
                <c:pt idx="183">
                  <c:v>0.44755244755244755</c:v>
                </c:pt>
                <c:pt idx="184">
                  <c:v>0.44755244755244755</c:v>
                </c:pt>
                <c:pt idx="185">
                  <c:v>0.44755244755244755</c:v>
                </c:pt>
                <c:pt idx="186">
                  <c:v>0.44755244755244755</c:v>
                </c:pt>
                <c:pt idx="187">
                  <c:v>0.44755244755244755</c:v>
                </c:pt>
                <c:pt idx="188">
                  <c:v>0.44755244755244755</c:v>
                </c:pt>
                <c:pt idx="189">
                  <c:v>0.44755244755244755</c:v>
                </c:pt>
                <c:pt idx="190">
                  <c:v>0.44755244755244755</c:v>
                </c:pt>
                <c:pt idx="191">
                  <c:v>0.44755244755244755</c:v>
                </c:pt>
                <c:pt idx="192">
                  <c:v>0.44755244755244755</c:v>
                </c:pt>
                <c:pt idx="193">
                  <c:v>0.44755244755244755</c:v>
                </c:pt>
                <c:pt idx="194">
                  <c:v>0.44755244755244755</c:v>
                </c:pt>
                <c:pt idx="195">
                  <c:v>0.44755244755244755</c:v>
                </c:pt>
                <c:pt idx="196">
                  <c:v>0.44755244755244755</c:v>
                </c:pt>
                <c:pt idx="197">
                  <c:v>0.44755244755244755</c:v>
                </c:pt>
                <c:pt idx="198">
                  <c:v>0.44755244755244755</c:v>
                </c:pt>
                <c:pt idx="199">
                  <c:v>0.44755244755244755</c:v>
                </c:pt>
                <c:pt idx="200">
                  <c:v>0.44755244755244755</c:v>
                </c:pt>
                <c:pt idx="201">
                  <c:v>0.44755244755244755</c:v>
                </c:pt>
                <c:pt idx="202">
                  <c:v>0.44755244755244755</c:v>
                </c:pt>
                <c:pt idx="203">
                  <c:v>0.44755244755244755</c:v>
                </c:pt>
                <c:pt idx="204">
                  <c:v>0.44755244755244755</c:v>
                </c:pt>
                <c:pt idx="205">
                  <c:v>0.44755244755244755</c:v>
                </c:pt>
                <c:pt idx="206">
                  <c:v>0.44755244755244755</c:v>
                </c:pt>
                <c:pt idx="207">
                  <c:v>0.44755244755244755</c:v>
                </c:pt>
                <c:pt idx="208">
                  <c:v>0.44755244755244755</c:v>
                </c:pt>
                <c:pt idx="209">
                  <c:v>0.44755244755244755</c:v>
                </c:pt>
                <c:pt idx="210">
                  <c:v>0.44755244755244755</c:v>
                </c:pt>
                <c:pt idx="211">
                  <c:v>0.44755244755244755</c:v>
                </c:pt>
                <c:pt idx="212">
                  <c:v>0.44755244755244755</c:v>
                </c:pt>
                <c:pt idx="213">
                  <c:v>0.44755244755244755</c:v>
                </c:pt>
                <c:pt idx="214">
                  <c:v>0.44755244755244755</c:v>
                </c:pt>
                <c:pt idx="215">
                  <c:v>0.44755244755244755</c:v>
                </c:pt>
                <c:pt idx="216">
                  <c:v>0.44755244755244755</c:v>
                </c:pt>
                <c:pt idx="217">
                  <c:v>0.44755244755244755</c:v>
                </c:pt>
                <c:pt idx="218">
                  <c:v>0.44755244755244755</c:v>
                </c:pt>
                <c:pt idx="219">
                  <c:v>0.44755244755244755</c:v>
                </c:pt>
                <c:pt idx="220">
                  <c:v>0.44755244755244755</c:v>
                </c:pt>
                <c:pt idx="221">
                  <c:v>0.44755244755244755</c:v>
                </c:pt>
                <c:pt idx="222">
                  <c:v>0.44755244755244755</c:v>
                </c:pt>
                <c:pt idx="223">
                  <c:v>0.44755244755244755</c:v>
                </c:pt>
                <c:pt idx="224">
                  <c:v>0.44755244755244755</c:v>
                </c:pt>
                <c:pt idx="225">
                  <c:v>0.44755244755244755</c:v>
                </c:pt>
                <c:pt idx="226">
                  <c:v>0.44755244755244755</c:v>
                </c:pt>
                <c:pt idx="227">
                  <c:v>0.44755244755244755</c:v>
                </c:pt>
                <c:pt idx="228">
                  <c:v>0.44755244755244755</c:v>
                </c:pt>
                <c:pt idx="229">
                  <c:v>0.44755244755244755</c:v>
                </c:pt>
                <c:pt idx="230">
                  <c:v>0.44755244755244755</c:v>
                </c:pt>
                <c:pt idx="231">
                  <c:v>0.44755244755244755</c:v>
                </c:pt>
                <c:pt idx="232">
                  <c:v>0.44755244755244755</c:v>
                </c:pt>
                <c:pt idx="233">
                  <c:v>0.44755244755244755</c:v>
                </c:pt>
                <c:pt idx="234">
                  <c:v>0.44755244755244755</c:v>
                </c:pt>
                <c:pt idx="235">
                  <c:v>0.44755244755244755</c:v>
                </c:pt>
                <c:pt idx="236">
                  <c:v>0.44755244755244755</c:v>
                </c:pt>
                <c:pt idx="237">
                  <c:v>0.44755244755244755</c:v>
                </c:pt>
                <c:pt idx="238">
                  <c:v>0.44755244755244755</c:v>
                </c:pt>
                <c:pt idx="239">
                  <c:v>0.44755244755244755</c:v>
                </c:pt>
                <c:pt idx="240">
                  <c:v>0.44755244755244755</c:v>
                </c:pt>
                <c:pt idx="241">
                  <c:v>0.44755244755244755</c:v>
                </c:pt>
                <c:pt idx="242">
                  <c:v>0.44755244755244755</c:v>
                </c:pt>
                <c:pt idx="243">
                  <c:v>0.44755244755244755</c:v>
                </c:pt>
                <c:pt idx="244">
                  <c:v>0.44755244755244755</c:v>
                </c:pt>
                <c:pt idx="245">
                  <c:v>0.44755244755244755</c:v>
                </c:pt>
                <c:pt idx="246">
                  <c:v>0.44755244755244755</c:v>
                </c:pt>
                <c:pt idx="247">
                  <c:v>0.44755244755244755</c:v>
                </c:pt>
                <c:pt idx="248">
                  <c:v>0.44755244755244755</c:v>
                </c:pt>
                <c:pt idx="249">
                  <c:v>0.44755244755244755</c:v>
                </c:pt>
                <c:pt idx="250">
                  <c:v>0.44755244755244755</c:v>
                </c:pt>
                <c:pt idx="251">
                  <c:v>0.44755244755244755</c:v>
                </c:pt>
                <c:pt idx="252">
                  <c:v>0.44755244755244755</c:v>
                </c:pt>
                <c:pt idx="253">
                  <c:v>0.44755244755244755</c:v>
                </c:pt>
                <c:pt idx="254">
                  <c:v>0.44755244755244755</c:v>
                </c:pt>
                <c:pt idx="255">
                  <c:v>0.44755244755244755</c:v>
                </c:pt>
                <c:pt idx="256">
                  <c:v>0.44755244755244755</c:v>
                </c:pt>
                <c:pt idx="257">
                  <c:v>0.44755244755244755</c:v>
                </c:pt>
                <c:pt idx="258">
                  <c:v>0.44755244755244755</c:v>
                </c:pt>
                <c:pt idx="259">
                  <c:v>0.44755244755244755</c:v>
                </c:pt>
                <c:pt idx="260">
                  <c:v>0.44755244755244755</c:v>
                </c:pt>
                <c:pt idx="261">
                  <c:v>0.44755244755244755</c:v>
                </c:pt>
                <c:pt idx="262">
                  <c:v>0.44755244755244755</c:v>
                </c:pt>
                <c:pt idx="263">
                  <c:v>0.44755244755244755</c:v>
                </c:pt>
                <c:pt idx="264">
                  <c:v>0.44755244755244755</c:v>
                </c:pt>
                <c:pt idx="265">
                  <c:v>0.44755244755244755</c:v>
                </c:pt>
                <c:pt idx="266">
                  <c:v>0.44755244755244755</c:v>
                </c:pt>
                <c:pt idx="267">
                  <c:v>0.44755244755244755</c:v>
                </c:pt>
                <c:pt idx="268">
                  <c:v>0.44755244755244755</c:v>
                </c:pt>
                <c:pt idx="269">
                  <c:v>0.44755244755244755</c:v>
                </c:pt>
                <c:pt idx="270">
                  <c:v>0.44755244755244755</c:v>
                </c:pt>
                <c:pt idx="271">
                  <c:v>0.44755244755244755</c:v>
                </c:pt>
                <c:pt idx="272">
                  <c:v>0.44755244755244755</c:v>
                </c:pt>
                <c:pt idx="273">
                  <c:v>0.44755244755244755</c:v>
                </c:pt>
                <c:pt idx="274">
                  <c:v>0.44755244755244755</c:v>
                </c:pt>
                <c:pt idx="275">
                  <c:v>0.44444444444444442</c:v>
                </c:pt>
                <c:pt idx="276">
                  <c:v>0.44444444444444442</c:v>
                </c:pt>
                <c:pt idx="277">
                  <c:v>0.44444444444444442</c:v>
                </c:pt>
                <c:pt idx="278">
                  <c:v>0.44444444444444442</c:v>
                </c:pt>
                <c:pt idx="279">
                  <c:v>0.44444444444444442</c:v>
                </c:pt>
                <c:pt idx="280">
                  <c:v>0.44444444444444442</c:v>
                </c:pt>
                <c:pt idx="281">
                  <c:v>0.44444444444444442</c:v>
                </c:pt>
                <c:pt idx="282">
                  <c:v>0.44444444444444442</c:v>
                </c:pt>
                <c:pt idx="283">
                  <c:v>0.44444444444444442</c:v>
                </c:pt>
                <c:pt idx="284">
                  <c:v>0.44444444444444442</c:v>
                </c:pt>
                <c:pt idx="285">
                  <c:v>0.44444444444444442</c:v>
                </c:pt>
                <c:pt idx="286">
                  <c:v>0.44444444444444442</c:v>
                </c:pt>
                <c:pt idx="287">
                  <c:v>0.44444444444444442</c:v>
                </c:pt>
                <c:pt idx="288">
                  <c:v>0.44444444444444442</c:v>
                </c:pt>
                <c:pt idx="289">
                  <c:v>0.44444444444444442</c:v>
                </c:pt>
                <c:pt idx="290">
                  <c:v>0.44444444444444442</c:v>
                </c:pt>
                <c:pt idx="291">
                  <c:v>0.44444444444444442</c:v>
                </c:pt>
                <c:pt idx="292">
                  <c:v>0.44444444444444442</c:v>
                </c:pt>
                <c:pt idx="293">
                  <c:v>0.44444444444444442</c:v>
                </c:pt>
                <c:pt idx="294">
                  <c:v>0.44444444444444442</c:v>
                </c:pt>
                <c:pt idx="295">
                  <c:v>0.44444444444444442</c:v>
                </c:pt>
                <c:pt idx="296">
                  <c:v>0.44444444444444442</c:v>
                </c:pt>
                <c:pt idx="297">
                  <c:v>0.44444444444444442</c:v>
                </c:pt>
                <c:pt idx="298">
                  <c:v>0.44444444444444442</c:v>
                </c:pt>
                <c:pt idx="299">
                  <c:v>0.44444444444444442</c:v>
                </c:pt>
                <c:pt idx="300">
                  <c:v>0.44444444444444442</c:v>
                </c:pt>
                <c:pt idx="301">
                  <c:v>0.44444444444444442</c:v>
                </c:pt>
                <c:pt idx="302">
                  <c:v>0.44444444444444442</c:v>
                </c:pt>
                <c:pt idx="303">
                  <c:v>0.44444444444444442</c:v>
                </c:pt>
                <c:pt idx="304">
                  <c:v>0.44444444444444442</c:v>
                </c:pt>
                <c:pt idx="305">
                  <c:v>0.44444444444444442</c:v>
                </c:pt>
                <c:pt idx="306">
                  <c:v>0.44444444444444442</c:v>
                </c:pt>
                <c:pt idx="307">
                  <c:v>0.44444444444444442</c:v>
                </c:pt>
                <c:pt idx="308">
                  <c:v>0.44444444444444442</c:v>
                </c:pt>
                <c:pt idx="309">
                  <c:v>0.44444444444444442</c:v>
                </c:pt>
                <c:pt idx="310">
                  <c:v>0.44444444444444442</c:v>
                </c:pt>
                <c:pt idx="311">
                  <c:v>0.44444444444444442</c:v>
                </c:pt>
                <c:pt idx="312">
                  <c:v>0.44444444444444442</c:v>
                </c:pt>
                <c:pt idx="313">
                  <c:v>0.44444444444444442</c:v>
                </c:pt>
                <c:pt idx="314">
                  <c:v>0.44444444444444442</c:v>
                </c:pt>
                <c:pt idx="315">
                  <c:v>0.44444444444444442</c:v>
                </c:pt>
                <c:pt idx="316">
                  <c:v>0.44444444444444442</c:v>
                </c:pt>
                <c:pt idx="317">
                  <c:v>0.44444444444444442</c:v>
                </c:pt>
                <c:pt idx="318">
                  <c:v>0.44444444444444442</c:v>
                </c:pt>
                <c:pt idx="319">
                  <c:v>0.44444444444444442</c:v>
                </c:pt>
                <c:pt idx="320">
                  <c:v>0.44444444444444442</c:v>
                </c:pt>
                <c:pt idx="321">
                  <c:v>0.44444444444444442</c:v>
                </c:pt>
                <c:pt idx="322">
                  <c:v>0.44444444444444442</c:v>
                </c:pt>
                <c:pt idx="323">
                  <c:v>0.44444444444444442</c:v>
                </c:pt>
                <c:pt idx="324">
                  <c:v>0.44444444444444442</c:v>
                </c:pt>
                <c:pt idx="325">
                  <c:v>0.44444444444444442</c:v>
                </c:pt>
                <c:pt idx="326">
                  <c:v>0.44444444444444442</c:v>
                </c:pt>
                <c:pt idx="327">
                  <c:v>0.44444444444444442</c:v>
                </c:pt>
                <c:pt idx="328">
                  <c:v>0.44444444444444442</c:v>
                </c:pt>
                <c:pt idx="329">
                  <c:v>0.44444444444444442</c:v>
                </c:pt>
                <c:pt idx="330">
                  <c:v>0.44444444444444442</c:v>
                </c:pt>
                <c:pt idx="331">
                  <c:v>0.44444444444444442</c:v>
                </c:pt>
                <c:pt idx="332">
                  <c:v>0.44444444444444442</c:v>
                </c:pt>
                <c:pt idx="333">
                  <c:v>0.44444444444444442</c:v>
                </c:pt>
                <c:pt idx="334">
                  <c:v>0.44444444444444442</c:v>
                </c:pt>
                <c:pt idx="335">
                  <c:v>0.44444444444444442</c:v>
                </c:pt>
                <c:pt idx="336">
                  <c:v>0.44444444444444442</c:v>
                </c:pt>
                <c:pt idx="337">
                  <c:v>0.44444444444444442</c:v>
                </c:pt>
                <c:pt idx="338">
                  <c:v>0.44444444444444442</c:v>
                </c:pt>
                <c:pt idx="339">
                  <c:v>0.44444444444444442</c:v>
                </c:pt>
                <c:pt idx="340">
                  <c:v>0.44444444444444442</c:v>
                </c:pt>
                <c:pt idx="341">
                  <c:v>0.44444444444444442</c:v>
                </c:pt>
                <c:pt idx="342">
                  <c:v>0.44444444444444442</c:v>
                </c:pt>
                <c:pt idx="343">
                  <c:v>0.44444444444444442</c:v>
                </c:pt>
                <c:pt idx="344">
                  <c:v>0.44444444444444442</c:v>
                </c:pt>
                <c:pt idx="345">
                  <c:v>0.44444444444444442</c:v>
                </c:pt>
                <c:pt idx="346">
                  <c:v>0.44444444444444442</c:v>
                </c:pt>
                <c:pt idx="347">
                  <c:v>0.44444444444444442</c:v>
                </c:pt>
                <c:pt idx="348">
                  <c:v>0.44444444444444442</c:v>
                </c:pt>
                <c:pt idx="349">
                  <c:v>0.44444444444444442</c:v>
                </c:pt>
                <c:pt idx="350">
                  <c:v>0.44444444444444442</c:v>
                </c:pt>
                <c:pt idx="351">
                  <c:v>0.44444444444444442</c:v>
                </c:pt>
                <c:pt idx="352">
                  <c:v>0.44444444444444442</c:v>
                </c:pt>
                <c:pt idx="353">
                  <c:v>0.44444444444444442</c:v>
                </c:pt>
                <c:pt idx="354">
                  <c:v>0.44444444444444442</c:v>
                </c:pt>
                <c:pt idx="355">
                  <c:v>0.44444444444444442</c:v>
                </c:pt>
                <c:pt idx="356">
                  <c:v>0.44444444444444442</c:v>
                </c:pt>
                <c:pt idx="357">
                  <c:v>0.44444444444444442</c:v>
                </c:pt>
                <c:pt idx="358">
                  <c:v>0.44444444444444442</c:v>
                </c:pt>
                <c:pt idx="359">
                  <c:v>0.44444444444444442</c:v>
                </c:pt>
                <c:pt idx="360">
                  <c:v>0.44444444444444442</c:v>
                </c:pt>
                <c:pt idx="361">
                  <c:v>0.44444444444444442</c:v>
                </c:pt>
                <c:pt idx="362">
                  <c:v>0.44444444444444442</c:v>
                </c:pt>
                <c:pt idx="363">
                  <c:v>0.44444444444444442</c:v>
                </c:pt>
                <c:pt idx="364">
                  <c:v>0.44444444444444442</c:v>
                </c:pt>
                <c:pt idx="365">
                  <c:v>0.44444444444444442</c:v>
                </c:pt>
                <c:pt idx="366">
                  <c:v>0.44444444444444442</c:v>
                </c:pt>
                <c:pt idx="367">
                  <c:v>0.44444444444444442</c:v>
                </c:pt>
                <c:pt idx="368">
                  <c:v>0.44444444444444442</c:v>
                </c:pt>
                <c:pt idx="369">
                  <c:v>0.44444444444444442</c:v>
                </c:pt>
                <c:pt idx="370">
                  <c:v>0.44444444444444442</c:v>
                </c:pt>
                <c:pt idx="371">
                  <c:v>0.44444444444444442</c:v>
                </c:pt>
                <c:pt idx="372">
                  <c:v>0.44444444444444442</c:v>
                </c:pt>
                <c:pt idx="373">
                  <c:v>0.44444444444444442</c:v>
                </c:pt>
                <c:pt idx="374">
                  <c:v>0.44444444444444442</c:v>
                </c:pt>
                <c:pt idx="375">
                  <c:v>0.44444444444444442</c:v>
                </c:pt>
                <c:pt idx="376">
                  <c:v>0.44444444444444442</c:v>
                </c:pt>
                <c:pt idx="377">
                  <c:v>0.44444444444444442</c:v>
                </c:pt>
                <c:pt idx="378">
                  <c:v>0.44444444444444442</c:v>
                </c:pt>
                <c:pt idx="379">
                  <c:v>0.44444444444444442</c:v>
                </c:pt>
                <c:pt idx="380">
                  <c:v>0.44444444444444442</c:v>
                </c:pt>
                <c:pt idx="381">
                  <c:v>0.44444444444444442</c:v>
                </c:pt>
                <c:pt idx="382">
                  <c:v>0.44444444444444442</c:v>
                </c:pt>
                <c:pt idx="383">
                  <c:v>0.44444444444444442</c:v>
                </c:pt>
                <c:pt idx="384">
                  <c:v>0.44444444444444442</c:v>
                </c:pt>
                <c:pt idx="385">
                  <c:v>0.44444444444444442</c:v>
                </c:pt>
                <c:pt idx="386">
                  <c:v>0.44444444444444442</c:v>
                </c:pt>
                <c:pt idx="387">
                  <c:v>0.44444444444444442</c:v>
                </c:pt>
                <c:pt idx="388">
                  <c:v>0.44444444444444442</c:v>
                </c:pt>
                <c:pt idx="389">
                  <c:v>0.44444444444444442</c:v>
                </c:pt>
                <c:pt idx="390">
                  <c:v>0.44444444444444442</c:v>
                </c:pt>
                <c:pt idx="391">
                  <c:v>0.44444444444444442</c:v>
                </c:pt>
                <c:pt idx="392">
                  <c:v>0.44444444444444442</c:v>
                </c:pt>
                <c:pt idx="393">
                  <c:v>0.44444444444444442</c:v>
                </c:pt>
                <c:pt idx="394">
                  <c:v>0.44444444444444442</c:v>
                </c:pt>
                <c:pt idx="395">
                  <c:v>0.44444444444444442</c:v>
                </c:pt>
                <c:pt idx="396">
                  <c:v>0.44444444444444442</c:v>
                </c:pt>
                <c:pt idx="397">
                  <c:v>0.44444444444444442</c:v>
                </c:pt>
                <c:pt idx="398">
                  <c:v>0.44444444444444442</c:v>
                </c:pt>
                <c:pt idx="399">
                  <c:v>0.44444444444444442</c:v>
                </c:pt>
                <c:pt idx="400">
                  <c:v>0.44444444444444442</c:v>
                </c:pt>
                <c:pt idx="401">
                  <c:v>0.44444444444444442</c:v>
                </c:pt>
                <c:pt idx="402">
                  <c:v>0.44444444444444442</c:v>
                </c:pt>
                <c:pt idx="403">
                  <c:v>0.44444444444444442</c:v>
                </c:pt>
                <c:pt idx="404">
                  <c:v>0.44444444444444442</c:v>
                </c:pt>
                <c:pt idx="405">
                  <c:v>0.44444444444444442</c:v>
                </c:pt>
                <c:pt idx="406">
                  <c:v>0.44444444444444442</c:v>
                </c:pt>
                <c:pt idx="407">
                  <c:v>0.44444444444444442</c:v>
                </c:pt>
                <c:pt idx="408">
                  <c:v>0.44444444444444442</c:v>
                </c:pt>
                <c:pt idx="409">
                  <c:v>0.44444444444444442</c:v>
                </c:pt>
                <c:pt idx="410">
                  <c:v>0.44444444444444442</c:v>
                </c:pt>
                <c:pt idx="411">
                  <c:v>0.44444444444444442</c:v>
                </c:pt>
                <c:pt idx="412">
                  <c:v>0.44444444444444442</c:v>
                </c:pt>
                <c:pt idx="413">
                  <c:v>0.44444444444444442</c:v>
                </c:pt>
                <c:pt idx="414">
                  <c:v>0.44444444444444442</c:v>
                </c:pt>
                <c:pt idx="415">
                  <c:v>0.44444444444444442</c:v>
                </c:pt>
                <c:pt idx="416">
                  <c:v>0.44444444444444442</c:v>
                </c:pt>
                <c:pt idx="417">
                  <c:v>0.44444444444444442</c:v>
                </c:pt>
                <c:pt idx="418">
                  <c:v>0.44444444444444442</c:v>
                </c:pt>
                <c:pt idx="419">
                  <c:v>0.44444444444444442</c:v>
                </c:pt>
                <c:pt idx="420">
                  <c:v>0.44444444444444442</c:v>
                </c:pt>
                <c:pt idx="421">
                  <c:v>0.44444444444444442</c:v>
                </c:pt>
                <c:pt idx="422">
                  <c:v>0.44444444444444442</c:v>
                </c:pt>
                <c:pt idx="423">
                  <c:v>0.44444444444444442</c:v>
                </c:pt>
                <c:pt idx="424">
                  <c:v>0.44444444444444442</c:v>
                </c:pt>
                <c:pt idx="425">
                  <c:v>0.44444444444444442</c:v>
                </c:pt>
                <c:pt idx="426">
                  <c:v>0.44444444444444442</c:v>
                </c:pt>
                <c:pt idx="427">
                  <c:v>0.44444444444444442</c:v>
                </c:pt>
                <c:pt idx="428">
                  <c:v>0.44444444444444442</c:v>
                </c:pt>
                <c:pt idx="429">
                  <c:v>0.44444444444444442</c:v>
                </c:pt>
                <c:pt idx="430">
                  <c:v>0.44444444444444442</c:v>
                </c:pt>
                <c:pt idx="431">
                  <c:v>0.44444444444444442</c:v>
                </c:pt>
                <c:pt idx="432">
                  <c:v>0.44444444444444442</c:v>
                </c:pt>
                <c:pt idx="433">
                  <c:v>0.44444444444444442</c:v>
                </c:pt>
                <c:pt idx="434">
                  <c:v>0.44444444444444442</c:v>
                </c:pt>
                <c:pt idx="435">
                  <c:v>0.44444444444444442</c:v>
                </c:pt>
                <c:pt idx="436">
                  <c:v>0.44444444444444442</c:v>
                </c:pt>
                <c:pt idx="437">
                  <c:v>0.44444444444444442</c:v>
                </c:pt>
                <c:pt idx="438">
                  <c:v>0.44444444444444442</c:v>
                </c:pt>
                <c:pt idx="439">
                  <c:v>0.44444444444444442</c:v>
                </c:pt>
                <c:pt idx="440">
                  <c:v>0.44444444444444442</c:v>
                </c:pt>
                <c:pt idx="441">
                  <c:v>0.44444444444444442</c:v>
                </c:pt>
                <c:pt idx="442">
                  <c:v>0.44444444444444442</c:v>
                </c:pt>
                <c:pt idx="443">
                  <c:v>0.44444444444444442</c:v>
                </c:pt>
                <c:pt idx="444">
                  <c:v>0.44444444444444442</c:v>
                </c:pt>
                <c:pt idx="445">
                  <c:v>0.44444444444444442</c:v>
                </c:pt>
                <c:pt idx="446">
                  <c:v>0.44444444444444442</c:v>
                </c:pt>
                <c:pt idx="447">
                  <c:v>0.44444444444444442</c:v>
                </c:pt>
                <c:pt idx="448">
                  <c:v>0.44444444444444442</c:v>
                </c:pt>
                <c:pt idx="449">
                  <c:v>0.44444444444444442</c:v>
                </c:pt>
                <c:pt idx="450">
                  <c:v>0.44444444444444442</c:v>
                </c:pt>
                <c:pt idx="451">
                  <c:v>0.44444444444444442</c:v>
                </c:pt>
                <c:pt idx="452">
                  <c:v>0.44444444444444442</c:v>
                </c:pt>
                <c:pt idx="453">
                  <c:v>0.44444444444444442</c:v>
                </c:pt>
                <c:pt idx="454">
                  <c:v>0.44444444444444442</c:v>
                </c:pt>
                <c:pt idx="455">
                  <c:v>0.44444444444444442</c:v>
                </c:pt>
                <c:pt idx="456">
                  <c:v>0.44444444444444442</c:v>
                </c:pt>
                <c:pt idx="457">
                  <c:v>0.44444444444444442</c:v>
                </c:pt>
                <c:pt idx="458">
                  <c:v>0.44444444444444442</c:v>
                </c:pt>
                <c:pt idx="459">
                  <c:v>0.44444444444444442</c:v>
                </c:pt>
                <c:pt idx="460">
                  <c:v>0.44444444444444442</c:v>
                </c:pt>
                <c:pt idx="461">
                  <c:v>0.44444444444444442</c:v>
                </c:pt>
                <c:pt idx="462">
                  <c:v>0.44444444444444442</c:v>
                </c:pt>
                <c:pt idx="463">
                  <c:v>0.44444444444444442</c:v>
                </c:pt>
                <c:pt idx="464">
                  <c:v>0.44444444444444442</c:v>
                </c:pt>
                <c:pt idx="465">
                  <c:v>0.44444444444444442</c:v>
                </c:pt>
                <c:pt idx="466">
                  <c:v>0.44444444444444442</c:v>
                </c:pt>
                <c:pt idx="467">
                  <c:v>0.44444444444444442</c:v>
                </c:pt>
                <c:pt idx="468">
                  <c:v>0.44444444444444442</c:v>
                </c:pt>
                <c:pt idx="469">
                  <c:v>0.44444444444444442</c:v>
                </c:pt>
                <c:pt idx="470">
                  <c:v>0.44444444444444442</c:v>
                </c:pt>
                <c:pt idx="471">
                  <c:v>0.44444444444444442</c:v>
                </c:pt>
                <c:pt idx="472">
                  <c:v>0.44444444444444442</c:v>
                </c:pt>
                <c:pt idx="473">
                  <c:v>0.44444444444444442</c:v>
                </c:pt>
                <c:pt idx="474">
                  <c:v>0.44444444444444442</c:v>
                </c:pt>
                <c:pt idx="475">
                  <c:v>0.44444444444444442</c:v>
                </c:pt>
                <c:pt idx="476">
                  <c:v>0.44444444444444442</c:v>
                </c:pt>
                <c:pt idx="477">
                  <c:v>0.44444444444444442</c:v>
                </c:pt>
                <c:pt idx="478">
                  <c:v>0.44444444444444442</c:v>
                </c:pt>
                <c:pt idx="479">
                  <c:v>0.44444444444444442</c:v>
                </c:pt>
                <c:pt idx="480">
                  <c:v>0.44444444444444442</c:v>
                </c:pt>
                <c:pt idx="481">
                  <c:v>0.44444444444444442</c:v>
                </c:pt>
                <c:pt idx="482">
                  <c:v>0.44444444444444442</c:v>
                </c:pt>
                <c:pt idx="483">
                  <c:v>0.44444444444444442</c:v>
                </c:pt>
                <c:pt idx="484">
                  <c:v>0.44444444444444442</c:v>
                </c:pt>
                <c:pt idx="485">
                  <c:v>0.44444444444444442</c:v>
                </c:pt>
                <c:pt idx="486">
                  <c:v>0.44444444444444442</c:v>
                </c:pt>
                <c:pt idx="487">
                  <c:v>0.44444444444444442</c:v>
                </c:pt>
                <c:pt idx="488">
                  <c:v>0.44444444444444442</c:v>
                </c:pt>
                <c:pt idx="489">
                  <c:v>0.44444444444444442</c:v>
                </c:pt>
                <c:pt idx="490">
                  <c:v>0.44444444444444442</c:v>
                </c:pt>
                <c:pt idx="491">
                  <c:v>0.44444444444444442</c:v>
                </c:pt>
                <c:pt idx="492">
                  <c:v>0.44444444444444442</c:v>
                </c:pt>
                <c:pt idx="493">
                  <c:v>0.44444444444444442</c:v>
                </c:pt>
                <c:pt idx="494">
                  <c:v>0.44444444444444442</c:v>
                </c:pt>
                <c:pt idx="495">
                  <c:v>0.44444444444444442</c:v>
                </c:pt>
                <c:pt idx="496">
                  <c:v>0.44444444444444442</c:v>
                </c:pt>
                <c:pt idx="497">
                  <c:v>0.44444444444444442</c:v>
                </c:pt>
                <c:pt idx="498">
                  <c:v>0.44444444444444442</c:v>
                </c:pt>
                <c:pt idx="499">
                  <c:v>0.44444444444444442</c:v>
                </c:pt>
                <c:pt idx="500">
                  <c:v>0.44444444444444442</c:v>
                </c:pt>
                <c:pt idx="501">
                  <c:v>0.44444444444444442</c:v>
                </c:pt>
                <c:pt idx="502">
                  <c:v>0.44444444444444442</c:v>
                </c:pt>
                <c:pt idx="503">
                  <c:v>0.44444444444444442</c:v>
                </c:pt>
                <c:pt idx="504">
                  <c:v>0.44444444444444442</c:v>
                </c:pt>
                <c:pt idx="505">
                  <c:v>0.44444444444444442</c:v>
                </c:pt>
                <c:pt idx="506">
                  <c:v>0.44444444444444442</c:v>
                </c:pt>
                <c:pt idx="507">
                  <c:v>0.44444444444444442</c:v>
                </c:pt>
                <c:pt idx="508">
                  <c:v>0.44444444444444442</c:v>
                </c:pt>
                <c:pt idx="509">
                  <c:v>0.44444444444444442</c:v>
                </c:pt>
                <c:pt idx="510">
                  <c:v>0.44444444444444442</c:v>
                </c:pt>
                <c:pt idx="511">
                  <c:v>0.44444444444444442</c:v>
                </c:pt>
                <c:pt idx="512">
                  <c:v>0.44444444444444442</c:v>
                </c:pt>
                <c:pt idx="513">
                  <c:v>0.44444444444444442</c:v>
                </c:pt>
                <c:pt idx="514">
                  <c:v>0.44444444444444442</c:v>
                </c:pt>
                <c:pt idx="515">
                  <c:v>0.44444444444444442</c:v>
                </c:pt>
                <c:pt idx="516">
                  <c:v>0.44444444444444442</c:v>
                </c:pt>
                <c:pt idx="517">
                  <c:v>0.44444444444444442</c:v>
                </c:pt>
                <c:pt idx="518">
                  <c:v>0.44444444444444442</c:v>
                </c:pt>
                <c:pt idx="519">
                  <c:v>0.44444444444444442</c:v>
                </c:pt>
                <c:pt idx="520">
                  <c:v>0.44444444444444442</c:v>
                </c:pt>
                <c:pt idx="521">
                  <c:v>0.44444444444444442</c:v>
                </c:pt>
                <c:pt idx="522">
                  <c:v>0.44444444444444442</c:v>
                </c:pt>
                <c:pt idx="523">
                  <c:v>0.44444444444444442</c:v>
                </c:pt>
                <c:pt idx="524">
                  <c:v>0.44444444444444442</c:v>
                </c:pt>
                <c:pt idx="525">
                  <c:v>0.44444444444444442</c:v>
                </c:pt>
                <c:pt idx="526">
                  <c:v>0.44444444444444442</c:v>
                </c:pt>
                <c:pt idx="527">
                  <c:v>0.44444444444444442</c:v>
                </c:pt>
                <c:pt idx="528">
                  <c:v>0.44444444444444442</c:v>
                </c:pt>
                <c:pt idx="529">
                  <c:v>0.44444444444444442</c:v>
                </c:pt>
                <c:pt idx="530">
                  <c:v>0.44444444444444442</c:v>
                </c:pt>
                <c:pt idx="531">
                  <c:v>0.44444444444444442</c:v>
                </c:pt>
                <c:pt idx="532">
                  <c:v>0.44444444444444442</c:v>
                </c:pt>
                <c:pt idx="533">
                  <c:v>0.44444444444444442</c:v>
                </c:pt>
                <c:pt idx="534">
                  <c:v>0.44444444444444442</c:v>
                </c:pt>
                <c:pt idx="535">
                  <c:v>0.44444444444444442</c:v>
                </c:pt>
                <c:pt idx="536">
                  <c:v>0.44444444444444442</c:v>
                </c:pt>
                <c:pt idx="537">
                  <c:v>0.44444444444444442</c:v>
                </c:pt>
                <c:pt idx="538">
                  <c:v>0.44444444444444442</c:v>
                </c:pt>
                <c:pt idx="539">
                  <c:v>0.44444444444444442</c:v>
                </c:pt>
                <c:pt idx="540">
                  <c:v>0.44444444444444442</c:v>
                </c:pt>
                <c:pt idx="541">
                  <c:v>0.44444444444444442</c:v>
                </c:pt>
                <c:pt idx="542">
                  <c:v>0.44444444444444442</c:v>
                </c:pt>
                <c:pt idx="543">
                  <c:v>0.44444444444444442</c:v>
                </c:pt>
                <c:pt idx="544">
                  <c:v>0.44444444444444442</c:v>
                </c:pt>
                <c:pt idx="545">
                  <c:v>0.44444444444444442</c:v>
                </c:pt>
                <c:pt idx="546">
                  <c:v>0.44444444444444442</c:v>
                </c:pt>
                <c:pt idx="547">
                  <c:v>0.44444444444444442</c:v>
                </c:pt>
                <c:pt idx="548">
                  <c:v>0.44444444444444442</c:v>
                </c:pt>
                <c:pt idx="549">
                  <c:v>0.44444444444444442</c:v>
                </c:pt>
                <c:pt idx="550">
                  <c:v>0.43055555555555558</c:v>
                </c:pt>
                <c:pt idx="551">
                  <c:v>0.43055555555555558</c:v>
                </c:pt>
                <c:pt idx="552">
                  <c:v>0.43055555555555558</c:v>
                </c:pt>
                <c:pt idx="553">
                  <c:v>0.43055555555555558</c:v>
                </c:pt>
                <c:pt idx="554">
                  <c:v>0.43055555555555558</c:v>
                </c:pt>
                <c:pt idx="555">
                  <c:v>0.43055555555555558</c:v>
                </c:pt>
                <c:pt idx="556">
                  <c:v>0.43055555555555558</c:v>
                </c:pt>
                <c:pt idx="557">
                  <c:v>0.43055555555555558</c:v>
                </c:pt>
                <c:pt idx="558">
                  <c:v>0.43055555555555558</c:v>
                </c:pt>
                <c:pt idx="559">
                  <c:v>0.43055555555555558</c:v>
                </c:pt>
                <c:pt idx="560">
                  <c:v>0.43055555555555558</c:v>
                </c:pt>
                <c:pt idx="561">
                  <c:v>0.43055555555555558</c:v>
                </c:pt>
                <c:pt idx="562">
                  <c:v>0.43055555555555558</c:v>
                </c:pt>
                <c:pt idx="563">
                  <c:v>0.43055555555555558</c:v>
                </c:pt>
                <c:pt idx="564">
                  <c:v>0.43055555555555558</c:v>
                </c:pt>
                <c:pt idx="565">
                  <c:v>0.43055555555555558</c:v>
                </c:pt>
                <c:pt idx="566">
                  <c:v>0.43055555555555558</c:v>
                </c:pt>
                <c:pt idx="567">
                  <c:v>0.43055555555555558</c:v>
                </c:pt>
                <c:pt idx="568">
                  <c:v>0.43055555555555558</c:v>
                </c:pt>
                <c:pt idx="569">
                  <c:v>0.43055555555555558</c:v>
                </c:pt>
                <c:pt idx="570">
                  <c:v>0.43055555555555558</c:v>
                </c:pt>
                <c:pt idx="571">
                  <c:v>0.43055555555555558</c:v>
                </c:pt>
                <c:pt idx="572">
                  <c:v>0.43055555555555558</c:v>
                </c:pt>
                <c:pt idx="573">
                  <c:v>0.43055555555555558</c:v>
                </c:pt>
                <c:pt idx="574">
                  <c:v>0.43055555555555558</c:v>
                </c:pt>
                <c:pt idx="575">
                  <c:v>0.43055555555555558</c:v>
                </c:pt>
                <c:pt idx="576">
                  <c:v>0.43055555555555558</c:v>
                </c:pt>
                <c:pt idx="577">
                  <c:v>0.43055555555555558</c:v>
                </c:pt>
                <c:pt idx="578">
                  <c:v>0.43055555555555558</c:v>
                </c:pt>
                <c:pt idx="579">
                  <c:v>0.43055555555555558</c:v>
                </c:pt>
                <c:pt idx="580">
                  <c:v>0.43055555555555558</c:v>
                </c:pt>
                <c:pt idx="581">
                  <c:v>0.43055555555555558</c:v>
                </c:pt>
                <c:pt idx="582">
                  <c:v>0.43055555555555558</c:v>
                </c:pt>
                <c:pt idx="583">
                  <c:v>0.43055555555555558</c:v>
                </c:pt>
                <c:pt idx="584">
                  <c:v>0.43055555555555558</c:v>
                </c:pt>
                <c:pt idx="585">
                  <c:v>0.43055555555555558</c:v>
                </c:pt>
                <c:pt idx="586">
                  <c:v>0.43055555555555558</c:v>
                </c:pt>
                <c:pt idx="587">
                  <c:v>0.43055555555555558</c:v>
                </c:pt>
                <c:pt idx="588">
                  <c:v>0.43055555555555558</c:v>
                </c:pt>
                <c:pt idx="589">
                  <c:v>0.43055555555555558</c:v>
                </c:pt>
                <c:pt idx="590">
                  <c:v>0.43055555555555558</c:v>
                </c:pt>
                <c:pt idx="591">
                  <c:v>0.43055555555555558</c:v>
                </c:pt>
                <c:pt idx="592">
                  <c:v>0.43055555555555558</c:v>
                </c:pt>
                <c:pt idx="593">
                  <c:v>0.43055555555555558</c:v>
                </c:pt>
                <c:pt idx="594">
                  <c:v>0.43055555555555558</c:v>
                </c:pt>
                <c:pt idx="595">
                  <c:v>0.43055555555555558</c:v>
                </c:pt>
                <c:pt idx="596">
                  <c:v>0.43055555555555558</c:v>
                </c:pt>
                <c:pt idx="597">
                  <c:v>0.43055555555555558</c:v>
                </c:pt>
                <c:pt idx="598">
                  <c:v>0.43055555555555558</c:v>
                </c:pt>
                <c:pt idx="599">
                  <c:v>0.43055555555555558</c:v>
                </c:pt>
                <c:pt idx="600">
                  <c:v>0.43055555555555558</c:v>
                </c:pt>
                <c:pt idx="601">
                  <c:v>0.43055555555555558</c:v>
                </c:pt>
                <c:pt idx="602">
                  <c:v>0.43055555555555558</c:v>
                </c:pt>
                <c:pt idx="603">
                  <c:v>0.43055555555555558</c:v>
                </c:pt>
                <c:pt idx="604">
                  <c:v>0.43055555555555558</c:v>
                </c:pt>
                <c:pt idx="605">
                  <c:v>0.43055555555555558</c:v>
                </c:pt>
                <c:pt idx="606">
                  <c:v>0.43055555555555558</c:v>
                </c:pt>
                <c:pt idx="607">
                  <c:v>0.43055555555555558</c:v>
                </c:pt>
                <c:pt idx="608">
                  <c:v>0.43055555555555558</c:v>
                </c:pt>
                <c:pt idx="609">
                  <c:v>0.43055555555555558</c:v>
                </c:pt>
                <c:pt idx="610">
                  <c:v>0.43055555555555558</c:v>
                </c:pt>
                <c:pt idx="611">
                  <c:v>0.43055555555555558</c:v>
                </c:pt>
                <c:pt idx="612">
                  <c:v>0.43055555555555558</c:v>
                </c:pt>
                <c:pt idx="613">
                  <c:v>0.43055555555555558</c:v>
                </c:pt>
                <c:pt idx="614">
                  <c:v>0.43055555555555558</c:v>
                </c:pt>
                <c:pt idx="615">
                  <c:v>0.43055555555555558</c:v>
                </c:pt>
                <c:pt idx="616">
                  <c:v>0.43055555555555558</c:v>
                </c:pt>
                <c:pt idx="617">
                  <c:v>0.43055555555555558</c:v>
                </c:pt>
                <c:pt idx="618">
                  <c:v>0.43055555555555558</c:v>
                </c:pt>
                <c:pt idx="619">
                  <c:v>0.43055555555555558</c:v>
                </c:pt>
                <c:pt idx="620">
                  <c:v>0.43055555555555558</c:v>
                </c:pt>
                <c:pt idx="621">
                  <c:v>0.43055555555555558</c:v>
                </c:pt>
                <c:pt idx="622">
                  <c:v>0.43055555555555558</c:v>
                </c:pt>
                <c:pt idx="623">
                  <c:v>0.43055555555555558</c:v>
                </c:pt>
                <c:pt idx="624">
                  <c:v>0.43055555555555558</c:v>
                </c:pt>
                <c:pt idx="625">
                  <c:v>0.43055555555555558</c:v>
                </c:pt>
                <c:pt idx="626">
                  <c:v>0.43055555555555558</c:v>
                </c:pt>
                <c:pt idx="627">
                  <c:v>0.43055555555555558</c:v>
                </c:pt>
                <c:pt idx="628">
                  <c:v>0.43055555555555558</c:v>
                </c:pt>
                <c:pt idx="629">
                  <c:v>0.43055555555555558</c:v>
                </c:pt>
                <c:pt idx="630">
                  <c:v>0.43055555555555558</c:v>
                </c:pt>
                <c:pt idx="631">
                  <c:v>0.43055555555555558</c:v>
                </c:pt>
                <c:pt idx="632">
                  <c:v>0.43055555555555558</c:v>
                </c:pt>
                <c:pt idx="633">
                  <c:v>0.43055555555555558</c:v>
                </c:pt>
                <c:pt idx="634">
                  <c:v>0.43055555555555558</c:v>
                </c:pt>
                <c:pt idx="635">
                  <c:v>0.43055555555555558</c:v>
                </c:pt>
                <c:pt idx="636">
                  <c:v>0.43055555555555558</c:v>
                </c:pt>
                <c:pt idx="637">
                  <c:v>0.43055555555555558</c:v>
                </c:pt>
                <c:pt idx="638">
                  <c:v>0.43055555555555558</c:v>
                </c:pt>
                <c:pt idx="639">
                  <c:v>0.43055555555555558</c:v>
                </c:pt>
                <c:pt idx="640">
                  <c:v>0.43055555555555558</c:v>
                </c:pt>
                <c:pt idx="641">
                  <c:v>0.43055555555555558</c:v>
                </c:pt>
                <c:pt idx="642">
                  <c:v>0.43055555555555558</c:v>
                </c:pt>
                <c:pt idx="643">
                  <c:v>0.43055555555555558</c:v>
                </c:pt>
                <c:pt idx="644">
                  <c:v>0.43055555555555558</c:v>
                </c:pt>
                <c:pt idx="645">
                  <c:v>0.43055555555555558</c:v>
                </c:pt>
                <c:pt idx="646">
                  <c:v>0.43055555555555558</c:v>
                </c:pt>
                <c:pt idx="647">
                  <c:v>0.43055555555555558</c:v>
                </c:pt>
                <c:pt idx="648">
                  <c:v>0.43055555555555558</c:v>
                </c:pt>
                <c:pt idx="649">
                  <c:v>0.43055555555555558</c:v>
                </c:pt>
                <c:pt idx="650">
                  <c:v>0.43055555555555558</c:v>
                </c:pt>
                <c:pt idx="651">
                  <c:v>0.43055555555555558</c:v>
                </c:pt>
                <c:pt idx="652">
                  <c:v>0.43055555555555558</c:v>
                </c:pt>
                <c:pt idx="653">
                  <c:v>0.43055555555555558</c:v>
                </c:pt>
                <c:pt idx="654">
                  <c:v>0.43055555555555558</c:v>
                </c:pt>
                <c:pt idx="655">
                  <c:v>0.43055555555555558</c:v>
                </c:pt>
                <c:pt idx="656">
                  <c:v>0.43055555555555558</c:v>
                </c:pt>
                <c:pt idx="657">
                  <c:v>0.43055555555555558</c:v>
                </c:pt>
                <c:pt idx="658">
                  <c:v>0.43055555555555558</c:v>
                </c:pt>
                <c:pt idx="659">
                  <c:v>0.43055555555555558</c:v>
                </c:pt>
                <c:pt idx="660">
                  <c:v>0.43055555555555558</c:v>
                </c:pt>
                <c:pt idx="661">
                  <c:v>0.43055555555555558</c:v>
                </c:pt>
                <c:pt idx="662">
                  <c:v>0.43055555555555558</c:v>
                </c:pt>
                <c:pt idx="663">
                  <c:v>0.43055555555555558</c:v>
                </c:pt>
                <c:pt idx="664">
                  <c:v>0.43055555555555558</c:v>
                </c:pt>
                <c:pt idx="665">
                  <c:v>0.43055555555555558</c:v>
                </c:pt>
                <c:pt idx="666">
                  <c:v>0.43055555555555558</c:v>
                </c:pt>
                <c:pt idx="667">
                  <c:v>0.43055555555555558</c:v>
                </c:pt>
                <c:pt idx="668">
                  <c:v>0.43055555555555558</c:v>
                </c:pt>
                <c:pt idx="669">
                  <c:v>0.43055555555555558</c:v>
                </c:pt>
                <c:pt idx="670">
                  <c:v>0.43055555555555558</c:v>
                </c:pt>
                <c:pt idx="671">
                  <c:v>0.43055555555555558</c:v>
                </c:pt>
                <c:pt idx="672">
                  <c:v>0.43055555555555558</c:v>
                </c:pt>
                <c:pt idx="673">
                  <c:v>0.43055555555555558</c:v>
                </c:pt>
                <c:pt idx="674">
                  <c:v>0.43055555555555558</c:v>
                </c:pt>
                <c:pt idx="675">
                  <c:v>0.43055555555555558</c:v>
                </c:pt>
                <c:pt idx="676">
                  <c:v>0.43055555555555558</c:v>
                </c:pt>
                <c:pt idx="677">
                  <c:v>0.43055555555555558</c:v>
                </c:pt>
                <c:pt idx="678">
                  <c:v>0.43055555555555558</c:v>
                </c:pt>
                <c:pt idx="679">
                  <c:v>0.43055555555555558</c:v>
                </c:pt>
                <c:pt idx="680">
                  <c:v>0.43055555555555558</c:v>
                </c:pt>
                <c:pt idx="681">
                  <c:v>0.43055555555555558</c:v>
                </c:pt>
                <c:pt idx="682">
                  <c:v>0.43055555555555558</c:v>
                </c:pt>
                <c:pt idx="683">
                  <c:v>0.43055555555555558</c:v>
                </c:pt>
                <c:pt idx="684">
                  <c:v>0.43055555555555558</c:v>
                </c:pt>
                <c:pt idx="685">
                  <c:v>0.43055555555555558</c:v>
                </c:pt>
                <c:pt idx="686">
                  <c:v>0.43055555555555558</c:v>
                </c:pt>
                <c:pt idx="687">
                  <c:v>0.43055555555555558</c:v>
                </c:pt>
                <c:pt idx="688">
                  <c:v>0.43055555555555558</c:v>
                </c:pt>
                <c:pt idx="689">
                  <c:v>0.43055555555555558</c:v>
                </c:pt>
                <c:pt idx="690">
                  <c:v>0.43055555555555558</c:v>
                </c:pt>
                <c:pt idx="691">
                  <c:v>0.43055555555555558</c:v>
                </c:pt>
                <c:pt idx="692">
                  <c:v>0.43055555555555558</c:v>
                </c:pt>
                <c:pt idx="693">
                  <c:v>0.43055555555555558</c:v>
                </c:pt>
                <c:pt idx="694">
                  <c:v>0.43055555555555558</c:v>
                </c:pt>
                <c:pt idx="695">
                  <c:v>0.43055555555555558</c:v>
                </c:pt>
                <c:pt idx="696">
                  <c:v>0.43055555555555558</c:v>
                </c:pt>
                <c:pt idx="697">
                  <c:v>0.43055555555555558</c:v>
                </c:pt>
                <c:pt idx="698">
                  <c:v>0.43055555555555558</c:v>
                </c:pt>
                <c:pt idx="699">
                  <c:v>0.43055555555555558</c:v>
                </c:pt>
                <c:pt idx="700">
                  <c:v>0.43055555555555558</c:v>
                </c:pt>
                <c:pt idx="701">
                  <c:v>0.43055555555555558</c:v>
                </c:pt>
                <c:pt idx="702">
                  <c:v>0.43055555555555558</c:v>
                </c:pt>
                <c:pt idx="703">
                  <c:v>0.43055555555555558</c:v>
                </c:pt>
                <c:pt idx="704">
                  <c:v>0.43055555555555558</c:v>
                </c:pt>
                <c:pt idx="705">
                  <c:v>0.43055555555555558</c:v>
                </c:pt>
                <c:pt idx="706">
                  <c:v>0.43055555555555558</c:v>
                </c:pt>
                <c:pt idx="707">
                  <c:v>0.43055555555555558</c:v>
                </c:pt>
                <c:pt idx="708">
                  <c:v>0.43055555555555558</c:v>
                </c:pt>
                <c:pt idx="709">
                  <c:v>0.43055555555555558</c:v>
                </c:pt>
                <c:pt idx="710">
                  <c:v>0.43055555555555558</c:v>
                </c:pt>
                <c:pt idx="711">
                  <c:v>0.43055555555555558</c:v>
                </c:pt>
                <c:pt idx="712">
                  <c:v>0.43055555555555558</c:v>
                </c:pt>
                <c:pt idx="713">
                  <c:v>0.43055555555555558</c:v>
                </c:pt>
                <c:pt idx="714">
                  <c:v>0.43055555555555558</c:v>
                </c:pt>
                <c:pt idx="715">
                  <c:v>0.43055555555555558</c:v>
                </c:pt>
                <c:pt idx="716">
                  <c:v>0.43055555555555558</c:v>
                </c:pt>
                <c:pt idx="717">
                  <c:v>0.43055555555555558</c:v>
                </c:pt>
                <c:pt idx="718">
                  <c:v>0.43055555555555558</c:v>
                </c:pt>
                <c:pt idx="719">
                  <c:v>0.43055555555555558</c:v>
                </c:pt>
                <c:pt idx="720">
                  <c:v>0.43055555555555558</c:v>
                </c:pt>
                <c:pt idx="721">
                  <c:v>0.43055555555555558</c:v>
                </c:pt>
                <c:pt idx="722">
                  <c:v>0.43055555555555558</c:v>
                </c:pt>
                <c:pt idx="723">
                  <c:v>0.43055555555555558</c:v>
                </c:pt>
                <c:pt idx="724">
                  <c:v>0.43055555555555558</c:v>
                </c:pt>
                <c:pt idx="725">
                  <c:v>0.43055555555555558</c:v>
                </c:pt>
                <c:pt idx="726">
                  <c:v>0.43055555555555558</c:v>
                </c:pt>
                <c:pt idx="727">
                  <c:v>0.43055555555555558</c:v>
                </c:pt>
                <c:pt idx="728">
                  <c:v>0.43055555555555558</c:v>
                </c:pt>
                <c:pt idx="729">
                  <c:v>0.43055555555555558</c:v>
                </c:pt>
                <c:pt idx="730">
                  <c:v>0.43055555555555558</c:v>
                </c:pt>
                <c:pt idx="731">
                  <c:v>0.43055555555555558</c:v>
                </c:pt>
                <c:pt idx="732">
                  <c:v>0.43055555555555558</c:v>
                </c:pt>
                <c:pt idx="733">
                  <c:v>0.43055555555555558</c:v>
                </c:pt>
                <c:pt idx="734">
                  <c:v>0.43055555555555558</c:v>
                </c:pt>
                <c:pt idx="735">
                  <c:v>0.43055555555555558</c:v>
                </c:pt>
                <c:pt idx="736">
                  <c:v>0.43055555555555558</c:v>
                </c:pt>
                <c:pt idx="737">
                  <c:v>0.43055555555555558</c:v>
                </c:pt>
                <c:pt idx="738">
                  <c:v>0.43055555555555558</c:v>
                </c:pt>
                <c:pt idx="739">
                  <c:v>0.43055555555555558</c:v>
                </c:pt>
                <c:pt idx="740">
                  <c:v>0.43055555555555558</c:v>
                </c:pt>
                <c:pt idx="741">
                  <c:v>0.43055555555555558</c:v>
                </c:pt>
                <c:pt idx="742">
                  <c:v>0.43055555555555558</c:v>
                </c:pt>
                <c:pt idx="743">
                  <c:v>0.43055555555555558</c:v>
                </c:pt>
                <c:pt idx="744">
                  <c:v>0.43055555555555558</c:v>
                </c:pt>
                <c:pt idx="745">
                  <c:v>0.43055555555555558</c:v>
                </c:pt>
                <c:pt idx="746">
                  <c:v>0.43055555555555558</c:v>
                </c:pt>
                <c:pt idx="747">
                  <c:v>0.43055555555555558</c:v>
                </c:pt>
                <c:pt idx="748">
                  <c:v>0.43055555555555558</c:v>
                </c:pt>
                <c:pt idx="749">
                  <c:v>0.43055555555555558</c:v>
                </c:pt>
                <c:pt idx="750">
                  <c:v>0.43055555555555558</c:v>
                </c:pt>
                <c:pt idx="751">
                  <c:v>0.43055555555555558</c:v>
                </c:pt>
                <c:pt idx="752">
                  <c:v>0.43055555555555558</c:v>
                </c:pt>
                <c:pt idx="753">
                  <c:v>0.43055555555555558</c:v>
                </c:pt>
                <c:pt idx="754">
                  <c:v>0.43055555555555558</c:v>
                </c:pt>
                <c:pt idx="755">
                  <c:v>0.43055555555555558</c:v>
                </c:pt>
                <c:pt idx="756">
                  <c:v>0.43055555555555558</c:v>
                </c:pt>
                <c:pt idx="757">
                  <c:v>0.43055555555555558</c:v>
                </c:pt>
                <c:pt idx="758">
                  <c:v>0.43055555555555558</c:v>
                </c:pt>
                <c:pt idx="759">
                  <c:v>0.43055555555555558</c:v>
                </c:pt>
                <c:pt idx="760">
                  <c:v>0.43055555555555558</c:v>
                </c:pt>
                <c:pt idx="761">
                  <c:v>0.43055555555555558</c:v>
                </c:pt>
                <c:pt idx="762">
                  <c:v>0.43055555555555558</c:v>
                </c:pt>
                <c:pt idx="763">
                  <c:v>0.43055555555555558</c:v>
                </c:pt>
                <c:pt idx="764">
                  <c:v>0.43055555555555558</c:v>
                </c:pt>
                <c:pt idx="765">
                  <c:v>0.43055555555555558</c:v>
                </c:pt>
                <c:pt idx="766">
                  <c:v>0.43055555555555558</c:v>
                </c:pt>
                <c:pt idx="767">
                  <c:v>0.43055555555555558</c:v>
                </c:pt>
                <c:pt idx="768">
                  <c:v>0.43055555555555558</c:v>
                </c:pt>
                <c:pt idx="769">
                  <c:v>0.43055555555555558</c:v>
                </c:pt>
                <c:pt idx="770">
                  <c:v>0.43055555555555558</c:v>
                </c:pt>
                <c:pt idx="771">
                  <c:v>0.43055555555555558</c:v>
                </c:pt>
                <c:pt idx="772">
                  <c:v>0.43055555555555558</c:v>
                </c:pt>
                <c:pt idx="773">
                  <c:v>0.43055555555555558</c:v>
                </c:pt>
                <c:pt idx="774">
                  <c:v>0.43055555555555558</c:v>
                </c:pt>
                <c:pt idx="775">
                  <c:v>0.43055555555555558</c:v>
                </c:pt>
                <c:pt idx="776">
                  <c:v>0.43055555555555558</c:v>
                </c:pt>
                <c:pt idx="777">
                  <c:v>0.43055555555555558</c:v>
                </c:pt>
                <c:pt idx="778">
                  <c:v>0.43055555555555558</c:v>
                </c:pt>
                <c:pt idx="779">
                  <c:v>0.43055555555555558</c:v>
                </c:pt>
                <c:pt idx="780">
                  <c:v>0.43055555555555558</c:v>
                </c:pt>
                <c:pt idx="781">
                  <c:v>0.43055555555555558</c:v>
                </c:pt>
                <c:pt idx="782">
                  <c:v>0.43055555555555558</c:v>
                </c:pt>
                <c:pt idx="783">
                  <c:v>0.43055555555555558</c:v>
                </c:pt>
                <c:pt idx="784">
                  <c:v>0.43055555555555558</c:v>
                </c:pt>
                <c:pt idx="785">
                  <c:v>0.43055555555555558</c:v>
                </c:pt>
                <c:pt idx="786">
                  <c:v>0.43055555555555558</c:v>
                </c:pt>
                <c:pt idx="787">
                  <c:v>0.43055555555555558</c:v>
                </c:pt>
                <c:pt idx="788">
                  <c:v>0.43055555555555558</c:v>
                </c:pt>
                <c:pt idx="789">
                  <c:v>0.43055555555555558</c:v>
                </c:pt>
                <c:pt idx="790">
                  <c:v>0.43055555555555558</c:v>
                </c:pt>
                <c:pt idx="791">
                  <c:v>0.43055555555555558</c:v>
                </c:pt>
                <c:pt idx="792">
                  <c:v>0.43055555555555558</c:v>
                </c:pt>
                <c:pt idx="793">
                  <c:v>0.43055555555555558</c:v>
                </c:pt>
                <c:pt idx="794">
                  <c:v>0.43055555555555558</c:v>
                </c:pt>
                <c:pt idx="795">
                  <c:v>0.43055555555555558</c:v>
                </c:pt>
                <c:pt idx="796">
                  <c:v>0.43055555555555558</c:v>
                </c:pt>
                <c:pt idx="797">
                  <c:v>0.43055555555555558</c:v>
                </c:pt>
                <c:pt idx="798">
                  <c:v>0.43055555555555558</c:v>
                </c:pt>
                <c:pt idx="799">
                  <c:v>0.43055555555555558</c:v>
                </c:pt>
                <c:pt idx="800">
                  <c:v>0.43055555555555558</c:v>
                </c:pt>
                <c:pt idx="801">
                  <c:v>0.43055555555555558</c:v>
                </c:pt>
                <c:pt idx="802">
                  <c:v>0.43055555555555558</c:v>
                </c:pt>
                <c:pt idx="803">
                  <c:v>0.43055555555555558</c:v>
                </c:pt>
                <c:pt idx="804">
                  <c:v>0.43055555555555558</c:v>
                </c:pt>
                <c:pt idx="805">
                  <c:v>0.43055555555555558</c:v>
                </c:pt>
                <c:pt idx="806">
                  <c:v>0.43055555555555558</c:v>
                </c:pt>
                <c:pt idx="807">
                  <c:v>0.43055555555555558</c:v>
                </c:pt>
                <c:pt idx="808">
                  <c:v>0.43055555555555558</c:v>
                </c:pt>
                <c:pt idx="809">
                  <c:v>0.43055555555555558</c:v>
                </c:pt>
                <c:pt idx="810">
                  <c:v>0.43055555555555558</c:v>
                </c:pt>
                <c:pt idx="811">
                  <c:v>0.43055555555555558</c:v>
                </c:pt>
                <c:pt idx="812">
                  <c:v>0.43055555555555558</c:v>
                </c:pt>
                <c:pt idx="813">
                  <c:v>0.43055555555555558</c:v>
                </c:pt>
                <c:pt idx="814">
                  <c:v>0.43055555555555558</c:v>
                </c:pt>
                <c:pt idx="815">
                  <c:v>0.43055555555555558</c:v>
                </c:pt>
                <c:pt idx="816">
                  <c:v>0.43055555555555558</c:v>
                </c:pt>
                <c:pt idx="817">
                  <c:v>0.43055555555555558</c:v>
                </c:pt>
                <c:pt idx="818">
                  <c:v>0.43055555555555558</c:v>
                </c:pt>
                <c:pt idx="819">
                  <c:v>0.43055555555555558</c:v>
                </c:pt>
                <c:pt idx="820">
                  <c:v>0.43055555555555558</c:v>
                </c:pt>
                <c:pt idx="821">
                  <c:v>0.43055555555555558</c:v>
                </c:pt>
                <c:pt idx="822">
                  <c:v>0.43055555555555558</c:v>
                </c:pt>
                <c:pt idx="823">
                  <c:v>0.43055555555555558</c:v>
                </c:pt>
                <c:pt idx="824">
                  <c:v>0.43055555555555558</c:v>
                </c:pt>
                <c:pt idx="825">
                  <c:v>0.43055555555555558</c:v>
                </c:pt>
                <c:pt idx="826">
                  <c:v>0.43055555555555558</c:v>
                </c:pt>
                <c:pt idx="827">
                  <c:v>0.43055555555555558</c:v>
                </c:pt>
                <c:pt idx="828">
                  <c:v>0.43055555555555558</c:v>
                </c:pt>
                <c:pt idx="829">
                  <c:v>0.43055555555555558</c:v>
                </c:pt>
                <c:pt idx="830">
                  <c:v>0.43055555555555558</c:v>
                </c:pt>
                <c:pt idx="831">
                  <c:v>0.43055555555555558</c:v>
                </c:pt>
                <c:pt idx="832">
                  <c:v>0.43055555555555558</c:v>
                </c:pt>
                <c:pt idx="833">
                  <c:v>0.43055555555555558</c:v>
                </c:pt>
                <c:pt idx="834">
                  <c:v>0.43055555555555558</c:v>
                </c:pt>
                <c:pt idx="835">
                  <c:v>0.43055555555555558</c:v>
                </c:pt>
                <c:pt idx="836">
                  <c:v>0.43055555555555558</c:v>
                </c:pt>
                <c:pt idx="837">
                  <c:v>0.43055555555555558</c:v>
                </c:pt>
                <c:pt idx="838">
                  <c:v>0.43055555555555558</c:v>
                </c:pt>
                <c:pt idx="839">
                  <c:v>0.43055555555555558</c:v>
                </c:pt>
                <c:pt idx="840">
                  <c:v>0.43055555555555558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Saline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3399"/>
              </a:solidFill>
              <a:ln w="9525">
                <a:solidFill>
                  <a:srgbClr val="003399"/>
                </a:solidFill>
              </a:ln>
              <a:effectLst/>
            </c:spPr>
          </c:marker>
          <c:xVal>
            <c:numRef>
              <c:f>Sheet1!$A$2:$A$842</c:f>
              <c:numCache>
                <c:formatCode>General</c:formatCode>
                <c:ptCount val="84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</c:numCache>
            </c:numRef>
          </c:xVal>
          <c:yVal>
            <c:numRef>
              <c:f>Sheet1!$C$2:$C$842</c:f>
              <c:numCache>
                <c:formatCode>General</c:formatCode>
                <c:ptCount val="841"/>
                <c:pt idx="0">
                  <c:v>0.31818181818181818</c:v>
                </c:pt>
                <c:pt idx="1">
                  <c:v>0.31818181818181818</c:v>
                </c:pt>
                <c:pt idx="2">
                  <c:v>0.31818181818181818</c:v>
                </c:pt>
                <c:pt idx="3">
                  <c:v>0.31818181818181818</c:v>
                </c:pt>
                <c:pt idx="4">
                  <c:v>0.31818181818181818</c:v>
                </c:pt>
                <c:pt idx="5">
                  <c:v>0.31818181818181818</c:v>
                </c:pt>
                <c:pt idx="6">
                  <c:v>0.31818181818181818</c:v>
                </c:pt>
                <c:pt idx="7">
                  <c:v>0.31818181818181818</c:v>
                </c:pt>
                <c:pt idx="8">
                  <c:v>0.31818181818181818</c:v>
                </c:pt>
                <c:pt idx="9">
                  <c:v>0.31818181818181818</c:v>
                </c:pt>
                <c:pt idx="10">
                  <c:v>0.31818181818181818</c:v>
                </c:pt>
                <c:pt idx="11">
                  <c:v>0.31818181818181818</c:v>
                </c:pt>
                <c:pt idx="12">
                  <c:v>0.31818181818181818</c:v>
                </c:pt>
                <c:pt idx="13">
                  <c:v>0.31818181818181818</c:v>
                </c:pt>
                <c:pt idx="14">
                  <c:v>0.31818181818181818</c:v>
                </c:pt>
                <c:pt idx="15">
                  <c:v>0.31818181818181818</c:v>
                </c:pt>
                <c:pt idx="16">
                  <c:v>0.31818181818181818</c:v>
                </c:pt>
                <c:pt idx="17">
                  <c:v>0.31818181818181818</c:v>
                </c:pt>
                <c:pt idx="18">
                  <c:v>0.31818181818181818</c:v>
                </c:pt>
                <c:pt idx="19">
                  <c:v>0.31818181818181818</c:v>
                </c:pt>
                <c:pt idx="20">
                  <c:v>0.31818181818181818</c:v>
                </c:pt>
                <c:pt idx="21">
                  <c:v>0.31818181818181818</c:v>
                </c:pt>
                <c:pt idx="22">
                  <c:v>0.31818181818181818</c:v>
                </c:pt>
                <c:pt idx="23">
                  <c:v>0.31818181818181818</c:v>
                </c:pt>
                <c:pt idx="24">
                  <c:v>0.31818181818181818</c:v>
                </c:pt>
                <c:pt idx="25">
                  <c:v>0.31818181818181818</c:v>
                </c:pt>
                <c:pt idx="26">
                  <c:v>0.31818181818181818</c:v>
                </c:pt>
                <c:pt idx="27">
                  <c:v>0.31818181818181818</c:v>
                </c:pt>
                <c:pt idx="28">
                  <c:v>0.31818181818181818</c:v>
                </c:pt>
                <c:pt idx="29">
                  <c:v>0.31818181818181818</c:v>
                </c:pt>
                <c:pt idx="30">
                  <c:v>0.31818181818181818</c:v>
                </c:pt>
                <c:pt idx="31">
                  <c:v>0.31818181818181818</c:v>
                </c:pt>
                <c:pt idx="32">
                  <c:v>0.31818181818181818</c:v>
                </c:pt>
                <c:pt idx="33">
                  <c:v>0.31818181818181818</c:v>
                </c:pt>
                <c:pt idx="34">
                  <c:v>0.31818181818181818</c:v>
                </c:pt>
                <c:pt idx="35">
                  <c:v>0.31818181818181818</c:v>
                </c:pt>
                <c:pt idx="36">
                  <c:v>0.31818181818181818</c:v>
                </c:pt>
                <c:pt idx="37">
                  <c:v>0.31818181818181818</c:v>
                </c:pt>
                <c:pt idx="38">
                  <c:v>0.31818181818181818</c:v>
                </c:pt>
                <c:pt idx="39">
                  <c:v>0.31818181818181818</c:v>
                </c:pt>
                <c:pt idx="40">
                  <c:v>0.31818181818181818</c:v>
                </c:pt>
                <c:pt idx="41">
                  <c:v>0.31818181818181818</c:v>
                </c:pt>
                <c:pt idx="42">
                  <c:v>0.31818181818181818</c:v>
                </c:pt>
                <c:pt idx="43">
                  <c:v>0.31818181818181818</c:v>
                </c:pt>
                <c:pt idx="44">
                  <c:v>0.31818181818181818</c:v>
                </c:pt>
                <c:pt idx="45">
                  <c:v>0.31818181818181818</c:v>
                </c:pt>
                <c:pt idx="46">
                  <c:v>0.31818181818181818</c:v>
                </c:pt>
                <c:pt idx="47">
                  <c:v>0.31818181818181818</c:v>
                </c:pt>
                <c:pt idx="48">
                  <c:v>0.31818181818181818</c:v>
                </c:pt>
                <c:pt idx="49">
                  <c:v>0.31818181818181818</c:v>
                </c:pt>
                <c:pt idx="50">
                  <c:v>0.31818181818181818</c:v>
                </c:pt>
                <c:pt idx="51">
                  <c:v>0.31818181818181818</c:v>
                </c:pt>
                <c:pt idx="52">
                  <c:v>0.31818181818181818</c:v>
                </c:pt>
                <c:pt idx="53">
                  <c:v>0.31818181818181818</c:v>
                </c:pt>
                <c:pt idx="54">
                  <c:v>0.31818181818181818</c:v>
                </c:pt>
                <c:pt idx="55">
                  <c:v>0.31818181818181818</c:v>
                </c:pt>
                <c:pt idx="56">
                  <c:v>0.31818181818181818</c:v>
                </c:pt>
                <c:pt idx="57">
                  <c:v>0.31818181818181818</c:v>
                </c:pt>
                <c:pt idx="58">
                  <c:v>0.31818181818181818</c:v>
                </c:pt>
                <c:pt idx="59">
                  <c:v>0.31818181818181818</c:v>
                </c:pt>
                <c:pt idx="60">
                  <c:v>0.31818181818181818</c:v>
                </c:pt>
                <c:pt idx="61">
                  <c:v>0.31818181818181818</c:v>
                </c:pt>
                <c:pt idx="62">
                  <c:v>0.31818181818181818</c:v>
                </c:pt>
                <c:pt idx="63">
                  <c:v>0.31818181818181818</c:v>
                </c:pt>
                <c:pt idx="64">
                  <c:v>0.31818181818181818</c:v>
                </c:pt>
                <c:pt idx="65">
                  <c:v>0.31818181818181818</c:v>
                </c:pt>
                <c:pt idx="66">
                  <c:v>0.31818181818181818</c:v>
                </c:pt>
                <c:pt idx="67">
                  <c:v>0.31818181818181818</c:v>
                </c:pt>
                <c:pt idx="68">
                  <c:v>0.31818181818181818</c:v>
                </c:pt>
                <c:pt idx="69">
                  <c:v>0.31818181818181818</c:v>
                </c:pt>
                <c:pt idx="70">
                  <c:v>0.31818181818181818</c:v>
                </c:pt>
                <c:pt idx="71">
                  <c:v>0.31818181818181818</c:v>
                </c:pt>
                <c:pt idx="72">
                  <c:v>0.31818181818181818</c:v>
                </c:pt>
                <c:pt idx="73">
                  <c:v>0.31818181818181818</c:v>
                </c:pt>
                <c:pt idx="74">
                  <c:v>0.31818181818181818</c:v>
                </c:pt>
                <c:pt idx="75">
                  <c:v>0.31818181818181818</c:v>
                </c:pt>
                <c:pt idx="76">
                  <c:v>0.31818181818181818</c:v>
                </c:pt>
                <c:pt idx="77">
                  <c:v>0.31818181818181818</c:v>
                </c:pt>
                <c:pt idx="78">
                  <c:v>0.31818181818181818</c:v>
                </c:pt>
                <c:pt idx="79">
                  <c:v>0.31818181818181818</c:v>
                </c:pt>
                <c:pt idx="80">
                  <c:v>0.31818181818181818</c:v>
                </c:pt>
                <c:pt idx="81">
                  <c:v>0.31818181818181818</c:v>
                </c:pt>
                <c:pt idx="82">
                  <c:v>0.31818181818181818</c:v>
                </c:pt>
                <c:pt idx="83">
                  <c:v>0.31818181818181818</c:v>
                </c:pt>
                <c:pt idx="84">
                  <c:v>0.31818181818181818</c:v>
                </c:pt>
                <c:pt idx="85">
                  <c:v>0.31818181818181818</c:v>
                </c:pt>
                <c:pt idx="86">
                  <c:v>0.31818181818181818</c:v>
                </c:pt>
                <c:pt idx="87">
                  <c:v>0.31818181818181818</c:v>
                </c:pt>
                <c:pt idx="88">
                  <c:v>0.31818181818181818</c:v>
                </c:pt>
                <c:pt idx="89">
                  <c:v>0.31818181818181818</c:v>
                </c:pt>
                <c:pt idx="90">
                  <c:v>0.31818181818181818</c:v>
                </c:pt>
                <c:pt idx="91">
                  <c:v>0.31818181818181818</c:v>
                </c:pt>
                <c:pt idx="92">
                  <c:v>0.31818181818181818</c:v>
                </c:pt>
                <c:pt idx="93">
                  <c:v>0.31818181818181818</c:v>
                </c:pt>
                <c:pt idx="94">
                  <c:v>0.31818181818181818</c:v>
                </c:pt>
                <c:pt idx="95">
                  <c:v>0.31818181818181818</c:v>
                </c:pt>
                <c:pt idx="96">
                  <c:v>0.31818181818181818</c:v>
                </c:pt>
                <c:pt idx="97">
                  <c:v>0.31818181818181818</c:v>
                </c:pt>
                <c:pt idx="98">
                  <c:v>0.31818181818181818</c:v>
                </c:pt>
                <c:pt idx="99">
                  <c:v>0.31818181818181818</c:v>
                </c:pt>
                <c:pt idx="100">
                  <c:v>0.31818181818181818</c:v>
                </c:pt>
                <c:pt idx="101">
                  <c:v>0.31818181818181818</c:v>
                </c:pt>
                <c:pt idx="102">
                  <c:v>0.31818181818181818</c:v>
                </c:pt>
                <c:pt idx="103">
                  <c:v>0.31818181818181818</c:v>
                </c:pt>
                <c:pt idx="104">
                  <c:v>0.31818181818181818</c:v>
                </c:pt>
                <c:pt idx="105">
                  <c:v>0.31818181818181818</c:v>
                </c:pt>
                <c:pt idx="106">
                  <c:v>0.31818181818181818</c:v>
                </c:pt>
                <c:pt idx="107">
                  <c:v>0.31818181818181818</c:v>
                </c:pt>
                <c:pt idx="108">
                  <c:v>0.31818181818181818</c:v>
                </c:pt>
                <c:pt idx="109">
                  <c:v>0.31818181818181818</c:v>
                </c:pt>
                <c:pt idx="110">
                  <c:v>0.31818181818181818</c:v>
                </c:pt>
                <c:pt idx="111">
                  <c:v>0.31818181818181818</c:v>
                </c:pt>
                <c:pt idx="112">
                  <c:v>0.31818181818181818</c:v>
                </c:pt>
                <c:pt idx="113">
                  <c:v>0.31818181818181818</c:v>
                </c:pt>
                <c:pt idx="114">
                  <c:v>0.31818181818181818</c:v>
                </c:pt>
                <c:pt idx="115">
                  <c:v>0.31818181818181818</c:v>
                </c:pt>
                <c:pt idx="116">
                  <c:v>0.31818181818181818</c:v>
                </c:pt>
                <c:pt idx="117">
                  <c:v>0.31818181818181818</c:v>
                </c:pt>
                <c:pt idx="118">
                  <c:v>0.31818181818181818</c:v>
                </c:pt>
                <c:pt idx="119">
                  <c:v>0.31818181818181818</c:v>
                </c:pt>
                <c:pt idx="120">
                  <c:v>0.31818181818181818</c:v>
                </c:pt>
                <c:pt idx="121">
                  <c:v>0.31818181818181818</c:v>
                </c:pt>
                <c:pt idx="122">
                  <c:v>0.31818181818181818</c:v>
                </c:pt>
                <c:pt idx="123">
                  <c:v>0.31818181818181818</c:v>
                </c:pt>
                <c:pt idx="124">
                  <c:v>0.31818181818181818</c:v>
                </c:pt>
                <c:pt idx="125">
                  <c:v>0.31818181818181818</c:v>
                </c:pt>
                <c:pt idx="126">
                  <c:v>0.31818181818181818</c:v>
                </c:pt>
                <c:pt idx="127">
                  <c:v>0.31818181818181818</c:v>
                </c:pt>
                <c:pt idx="128">
                  <c:v>0.31818181818181818</c:v>
                </c:pt>
                <c:pt idx="129">
                  <c:v>0.31818181818181818</c:v>
                </c:pt>
                <c:pt idx="130">
                  <c:v>0.31818181818181818</c:v>
                </c:pt>
                <c:pt idx="131">
                  <c:v>0.31818181818181818</c:v>
                </c:pt>
                <c:pt idx="132">
                  <c:v>0.31818181818181818</c:v>
                </c:pt>
                <c:pt idx="133">
                  <c:v>0.31818181818181818</c:v>
                </c:pt>
                <c:pt idx="134">
                  <c:v>0.31818181818181818</c:v>
                </c:pt>
                <c:pt idx="135">
                  <c:v>0.31818181818181818</c:v>
                </c:pt>
                <c:pt idx="136">
                  <c:v>0.31818181818181818</c:v>
                </c:pt>
                <c:pt idx="137">
                  <c:v>0.31818181818181818</c:v>
                </c:pt>
                <c:pt idx="138">
                  <c:v>0.31818181818181818</c:v>
                </c:pt>
                <c:pt idx="139">
                  <c:v>0.31818181818181818</c:v>
                </c:pt>
                <c:pt idx="140">
                  <c:v>0.31818181818181818</c:v>
                </c:pt>
                <c:pt idx="141">
                  <c:v>0.31818181818181818</c:v>
                </c:pt>
                <c:pt idx="142">
                  <c:v>0.31818181818181818</c:v>
                </c:pt>
                <c:pt idx="143">
                  <c:v>0.31818181818181818</c:v>
                </c:pt>
                <c:pt idx="144">
                  <c:v>0.31818181818181818</c:v>
                </c:pt>
                <c:pt idx="145">
                  <c:v>0.31818181818181818</c:v>
                </c:pt>
                <c:pt idx="146">
                  <c:v>0.31818181818181818</c:v>
                </c:pt>
                <c:pt idx="147">
                  <c:v>0.31818181818181818</c:v>
                </c:pt>
                <c:pt idx="148">
                  <c:v>0.31818181818181818</c:v>
                </c:pt>
                <c:pt idx="149">
                  <c:v>0.31818181818181818</c:v>
                </c:pt>
                <c:pt idx="150">
                  <c:v>0.31818181818181818</c:v>
                </c:pt>
                <c:pt idx="151">
                  <c:v>0.31818181818181818</c:v>
                </c:pt>
                <c:pt idx="152">
                  <c:v>0.31818181818181818</c:v>
                </c:pt>
                <c:pt idx="153">
                  <c:v>0.31818181818181818</c:v>
                </c:pt>
                <c:pt idx="154">
                  <c:v>0.31818181818181818</c:v>
                </c:pt>
                <c:pt idx="155">
                  <c:v>0.31818181818181818</c:v>
                </c:pt>
                <c:pt idx="156">
                  <c:v>0.31818181818181818</c:v>
                </c:pt>
                <c:pt idx="157">
                  <c:v>0.31818181818181818</c:v>
                </c:pt>
                <c:pt idx="158">
                  <c:v>0.31818181818181818</c:v>
                </c:pt>
                <c:pt idx="159">
                  <c:v>0.31818181818181818</c:v>
                </c:pt>
                <c:pt idx="160">
                  <c:v>0.31818181818181818</c:v>
                </c:pt>
                <c:pt idx="161">
                  <c:v>0.31818181818181818</c:v>
                </c:pt>
                <c:pt idx="162">
                  <c:v>0.31818181818181818</c:v>
                </c:pt>
                <c:pt idx="163">
                  <c:v>0.31818181818181818</c:v>
                </c:pt>
                <c:pt idx="164">
                  <c:v>0.31818181818181818</c:v>
                </c:pt>
                <c:pt idx="165">
                  <c:v>0.31818181818181818</c:v>
                </c:pt>
                <c:pt idx="166">
                  <c:v>0.31818181818181818</c:v>
                </c:pt>
                <c:pt idx="167">
                  <c:v>0.31818181818181818</c:v>
                </c:pt>
                <c:pt idx="168">
                  <c:v>0.31818181818181818</c:v>
                </c:pt>
                <c:pt idx="169">
                  <c:v>0.31818181818181818</c:v>
                </c:pt>
                <c:pt idx="170">
                  <c:v>0.31818181818181818</c:v>
                </c:pt>
                <c:pt idx="171">
                  <c:v>0.31818181818181818</c:v>
                </c:pt>
                <c:pt idx="172">
                  <c:v>0.31818181818181818</c:v>
                </c:pt>
                <c:pt idx="173">
                  <c:v>0.31818181818181818</c:v>
                </c:pt>
                <c:pt idx="174">
                  <c:v>0.31818181818181818</c:v>
                </c:pt>
                <c:pt idx="175">
                  <c:v>0.31818181818181818</c:v>
                </c:pt>
                <c:pt idx="176">
                  <c:v>0.31818181818181818</c:v>
                </c:pt>
                <c:pt idx="177">
                  <c:v>0.31818181818181818</c:v>
                </c:pt>
                <c:pt idx="178">
                  <c:v>0.31818181818181818</c:v>
                </c:pt>
                <c:pt idx="179">
                  <c:v>0.31818181818181818</c:v>
                </c:pt>
                <c:pt idx="180">
                  <c:v>0.31818181818181818</c:v>
                </c:pt>
                <c:pt idx="181">
                  <c:v>0.31818181818181818</c:v>
                </c:pt>
                <c:pt idx="182">
                  <c:v>0.31818181818181818</c:v>
                </c:pt>
                <c:pt idx="183">
                  <c:v>0.31818181818181818</c:v>
                </c:pt>
                <c:pt idx="184">
                  <c:v>0.31818181818181818</c:v>
                </c:pt>
                <c:pt idx="185">
                  <c:v>0.31818181818181818</c:v>
                </c:pt>
                <c:pt idx="186">
                  <c:v>0.31818181818181818</c:v>
                </c:pt>
                <c:pt idx="187">
                  <c:v>0.31818181818181818</c:v>
                </c:pt>
                <c:pt idx="188">
                  <c:v>0.31818181818181818</c:v>
                </c:pt>
                <c:pt idx="189">
                  <c:v>0.31818181818181818</c:v>
                </c:pt>
                <c:pt idx="190">
                  <c:v>0.31818181818181818</c:v>
                </c:pt>
                <c:pt idx="191">
                  <c:v>0.31818181818181818</c:v>
                </c:pt>
                <c:pt idx="192">
                  <c:v>0.31818181818181818</c:v>
                </c:pt>
                <c:pt idx="193">
                  <c:v>0.31818181818181818</c:v>
                </c:pt>
                <c:pt idx="194">
                  <c:v>0.31818181818181818</c:v>
                </c:pt>
                <c:pt idx="195">
                  <c:v>0.31818181818181818</c:v>
                </c:pt>
                <c:pt idx="196">
                  <c:v>0.31818181818181818</c:v>
                </c:pt>
                <c:pt idx="197">
                  <c:v>0.31818181818181818</c:v>
                </c:pt>
                <c:pt idx="198">
                  <c:v>0.31818181818181818</c:v>
                </c:pt>
                <c:pt idx="199">
                  <c:v>0.31818181818181818</c:v>
                </c:pt>
                <c:pt idx="200">
                  <c:v>0.31818181818181818</c:v>
                </c:pt>
                <c:pt idx="201">
                  <c:v>0.31818181818181818</c:v>
                </c:pt>
                <c:pt idx="202">
                  <c:v>0.31818181818181818</c:v>
                </c:pt>
                <c:pt idx="203">
                  <c:v>0.31818181818181818</c:v>
                </c:pt>
                <c:pt idx="204">
                  <c:v>0.31818181818181818</c:v>
                </c:pt>
                <c:pt idx="205">
                  <c:v>0.31818181818181818</c:v>
                </c:pt>
                <c:pt idx="206">
                  <c:v>0.31818181818181818</c:v>
                </c:pt>
                <c:pt idx="207">
                  <c:v>0.31818181818181818</c:v>
                </c:pt>
                <c:pt idx="208">
                  <c:v>0.31818181818181818</c:v>
                </c:pt>
                <c:pt idx="209">
                  <c:v>0.31818181818181818</c:v>
                </c:pt>
                <c:pt idx="210">
                  <c:v>0.31818181818181818</c:v>
                </c:pt>
                <c:pt idx="211">
                  <c:v>0.31818181818181818</c:v>
                </c:pt>
                <c:pt idx="212">
                  <c:v>0.31818181818181818</c:v>
                </c:pt>
                <c:pt idx="213">
                  <c:v>0.31818181818181818</c:v>
                </c:pt>
                <c:pt idx="214">
                  <c:v>0.31818181818181818</c:v>
                </c:pt>
                <c:pt idx="215">
                  <c:v>0.31818181818181818</c:v>
                </c:pt>
                <c:pt idx="216">
                  <c:v>0.31818181818181818</c:v>
                </c:pt>
                <c:pt idx="217">
                  <c:v>0.31818181818181818</c:v>
                </c:pt>
                <c:pt idx="218">
                  <c:v>0.31818181818181818</c:v>
                </c:pt>
                <c:pt idx="219">
                  <c:v>0.31818181818181818</c:v>
                </c:pt>
                <c:pt idx="220">
                  <c:v>0.31818181818181818</c:v>
                </c:pt>
                <c:pt idx="221">
                  <c:v>0.31818181818181818</c:v>
                </c:pt>
                <c:pt idx="222">
                  <c:v>0.31818181818181818</c:v>
                </c:pt>
                <c:pt idx="223">
                  <c:v>0.31818181818181818</c:v>
                </c:pt>
                <c:pt idx="224">
                  <c:v>0.31818181818181818</c:v>
                </c:pt>
                <c:pt idx="225">
                  <c:v>0.31818181818181818</c:v>
                </c:pt>
                <c:pt idx="226">
                  <c:v>0.31818181818181818</c:v>
                </c:pt>
                <c:pt idx="227">
                  <c:v>0.31818181818181818</c:v>
                </c:pt>
                <c:pt idx="228">
                  <c:v>0.31818181818181818</c:v>
                </c:pt>
                <c:pt idx="229">
                  <c:v>0.31818181818181818</c:v>
                </c:pt>
                <c:pt idx="230">
                  <c:v>0.31818181818181818</c:v>
                </c:pt>
                <c:pt idx="231">
                  <c:v>0.31818181818181818</c:v>
                </c:pt>
                <c:pt idx="232">
                  <c:v>0.31818181818181818</c:v>
                </c:pt>
                <c:pt idx="233">
                  <c:v>0.31818181818181818</c:v>
                </c:pt>
                <c:pt idx="234">
                  <c:v>0.31818181818181818</c:v>
                </c:pt>
                <c:pt idx="235">
                  <c:v>0.31818181818181818</c:v>
                </c:pt>
                <c:pt idx="236">
                  <c:v>0.31818181818181818</c:v>
                </c:pt>
                <c:pt idx="237">
                  <c:v>0.31818181818181818</c:v>
                </c:pt>
                <c:pt idx="238">
                  <c:v>0.31818181818181818</c:v>
                </c:pt>
                <c:pt idx="239">
                  <c:v>0.31818181818181818</c:v>
                </c:pt>
                <c:pt idx="240">
                  <c:v>0.31818181818181818</c:v>
                </c:pt>
                <c:pt idx="241">
                  <c:v>0.31818181818181818</c:v>
                </c:pt>
                <c:pt idx="242">
                  <c:v>0.31818181818181818</c:v>
                </c:pt>
                <c:pt idx="243">
                  <c:v>0.31818181818181818</c:v>
                </c:pt>
                <c:pt idx="244">
                  <c:v>0.31818181818181818</c:v>
                </c:pt>
                <c:pt idx="245">
                  <c:v>0.31818181818181818</c:v>
                </c:pt>
                <c:pt idx="246">
                  <c:v>0.31818181818181818</c:v>
                </c:pt>
                <c:pt idx="247">
                  <c:v>0.31818181818181818</c:v>
                </c:pt>
                <c:pt idx="248">
                  <c:v>0.31818181818181818</c:v>
                </c:pt>
                <c:pt idx="249">
                  <c:v>0.31818181818181818</c:v>
                </c:pt>
                <c:pt idx="250">
                  <c:v>0.31818181818181818</c:v>
                </c:pt>
                <c:pt idx="251">
                  <c:v>0.31818181818181818</c:v>
                </c:pt>
                <c:pt idx="252">
                  <c:v>0.31818181818181818</c:v>
                </c:pt>
                <c:pt idx="253">
                  <c:v>0.31818181818181818</c:v>
                </c:pt>
                <c:pt idx="254">
                  <c:v>0.31818181818181818</c:v>
                </c:pt>
                <c:pt idx="255">
                  <c:v>0.31818181818181818</c:v>
                </c:pt>
                <c:pt idx="256">
                  <c:v>0.31818181818181818</c:v>
                </c:pt>
                <c:pt idx="257">
                  <c:v>0.31818181818181818</c:v>
                </c:pt>
                <c:pt idx="258">
                  <c:v>0.31818181818181818</c:v>
                </c:pt>
                <c:pt idx="259">
                  <c:v>0.31818181818181818</c:v>
                </c:pt>
                <c:pt idx="260">
                  <c:v>0.31818181818181818</c:v>
                </c:pt>
                <c:pt idx="261">
                  <c:v>0.31818181818181818</c:v>
                </c:pt>
                <c:pt idx="262">
                  <c:v>0.31818181818181818</c:v>
                </c:pt>
                <c:pt idx="263">
                  <c:v>0.31818181818181818</c:v>
                </c:pt>
                <c:pt idx="264">
                  <c:v>0.31818181818181818</c:v>
                </c:pt>
                <c:pt idx="265">
                  <c:v>0.31818181818181818</c:v>
                </c:pt>
                <c:pt idx="266">
                  <c:v>0.31818181818181818</c:v>
                </c:pt>
                <c:pt idx="267">
                  <c:v>0.31818181818181818</c:v>
                </c:pt>
                <c:pt idx="268">
                  <c:v>0.31818181818181818</c:v>
                </c:pt>
                <c:pt idx="269">
                  <c:v>0.31818181818181818</c:v>
                </c:pt>
                <c:pt idx="270">
                  <c:v>0.31818181818181818</c:v>
                </c:pt>
                <c:pt idx="271">
                  <c:v>0.31818181818181818</c:v>
                </c:pt>
                <c:pt idx="272">
                  <c:v>0.31818181818181818</c:v>
                </c:pt>
                <c:pt idx="273">
                  <c:v>0.31818181818181818</c:v>
                </c:pt>
                <c:pt idx="274">
                  <c:v>0.31818181818181818</c:v>
                </c:pt>
                <c:pt idx="275">
                  <c:v>0.45</c:v>
                </c:pt>
                <c:pt idx="276">
                  <c:v>0.45</c:v>
                </c:pt>
                <c:pt idx="277">
                  <c:v>0.45</c:v>
                </c:pt>
                <c:pt idx="278">
                  <c:v>0.45</c:v>
                </c:pt>
                <c:pt idx="279">
                  <c:v>0.45</c:v>
                </c:pt>
                <c:pt idx="280">
                  <c:v>0.45</c:v>
                </c:pt>
                <c:pt idx="281">
                  <c:v>0.45</c:v>
                </c:pt>
                <c:pt idx="282">
                  <c:v>0.45</c:v>
                </c:pt>
                <c:pt idx="283">
                  <c:v>0.45</c:v>
                </c:pt>
                <c:pt idx="284">
                  <c:v>0.45</c:v>
                </c:pt>
                <c:pt idx="285">
                  <c:v>0.45</c:v>
                </c:pt>
                <c:pt idx="286">
                  <c:v>0.45</c:v>
                </c:pt>
                <c:pt idx="287">
                  <c:v>0.45</c:v>
                </c:pt>
                <c:pt idx="288">
                  <c:v>0.45</c:v>
                </c:pt>
                <c:pt idx="289">
                  <c:v>0.45</c:v>
                </c:pt>
                <c:pt idx="290">
                  <c:v>0.45</c:v>
                </c:pt>
                <c:pt idx="291">
                  <c:v>0.45</c:v>
                </c:pt>
                <c:pt idx="292">
                  <c:v>0.45</c:v>
                </c:pt>
                <c:pt idx="293">
                  <c:v>0.45</c:v>
                </c:pt>
                <c:pt idx="294">
                  <c:v>0.45</c:v>
                </c:pt>
                <c:pt idx="295">
                  <c:v>0.45</c:v>
                </c:pt>
                <c:pt idx="296">
                  <c:v>0.45</c:v>
                </c:pt>
                <c:pt idx="297">
                  <c:v>0.45</c:v>
                </c:pt>
                <c:pt idx="298">
                  <c:v>0.45</c:v>
                </c:pt>
                <c:pt idx="299">
                  <c:v>0.45</c:v>
                </c:pt>
                <c:pt idx="300">
                  <c:v>0.45</c:v>
                </c:pt>
                <c:pt idx="301">
                  <c:v>0.45</c:v>
                </c:pt>
                <c:pt idx="302">
                  <c:v>0.45</c:v>
                </c:pt>
                <c:pt idx="303">
                  <c:v>0.45</c:v>
                </c:pt>
                <c:pt idx="304">
                  <c:v>0.45</c:v>
                </c:pt>
                <c:pt idx="305">
                  <c:v>0.45</c:v>
                </c:pt>
                <c:pt idx="306">
                  <c:v>0.45</c:v>
                </c:pt>
                <c:pt idx="307">
                  <c:v>0.45</c:v>
                </c:pt>
                <c:pt idx="308">
                  <c:v>0.45</c:v>
                </c:pt>
                <c:pt idx="309">
                  <c:v>0.45</c:v>
                </c:pt>
                <c:pt idx="310">
                  <c:v>0.45</c:v>
                </c:pt>
                <c:pt idx="311">
                  <c:v>0.45</c:v>
                </c:pt>
                <c:pt idx="312">
                  <c:v>0.45</c:v>
                </c:pt>
                <c:pt idx="313">
                  <c:v>0.45</c:v>
                </c:pt>
                <c:pt idx="314">
                  <c:v>0.45</c:v>
                </c:pt>
                <c:pt idx="315">
                  <c:v>0.45</c:v>
                </c:pt>
                <c:pt idx="316">
                  <c:v>0.45</c:v>
                </c:pt>
                <c:pt idx="317">
                  <c:v>0.45</c:v>
                </c:pt>
                <c:pt idx="318">
                  <c:v>0.45</c:v>
                </c:pt>
                <c:pt idx="319">
                  <c:v>0.45</c:v>
                </c:pt>
                <c:pt idx="320">
                  <c:v>0.45</c:v>
                </c:pt>
                <c:pt idx="321">
                  <c:v>0.45</c:v>
                </c:pt>
                <c:pt idx="322">
                  <c:v>0.45</c:v>
                </c:pt>
                <c:pt idx="323">
                  <c:v>0.45</c:v>
                </c:pt>
                <c:pt idx="324">
                  <c:v>0.45</c:v>
                </c:pt>
                <c:pt idx="325">
                  <c:v>0.45</c:v>
                </c:pt>
                <c:pt idx="326">
                  <c:v>0.45</c:v>
                </c:pt>
                <c:pt idx="327">
                  <c:v>0.45</c:v>
                </c:pt>
                <c:pt idx="328">
                  <c:v>0.45</c:v>
                </c:pt>
                <c:pt idx="329">
                  <c:v>0.45</c:v>
                </c:pt>
                <c:pt idx="330">
                  <c:v>0.45</c:v>
                </c:pt>
                <c:pt idx="331">
                  <c:v>0.45</c:v>
                </c:pt>
                <c:pt idx="332">
                  <c:v>0.45</c:v>
                </c:pt>
                <c:pt idx="333">
                  <c:v>0.45</c:v>
                </c:pt>
                <c:pt idx="334">
                  <c:v>0.45</c:v>
                </c:pt>
                <c:pt idx="335">
                  <c:v>0.45</c:v>
                </c:pt>
                <c:pt idx="336">
                  <c:v>0.45</c:v>
                </c:pt>
                <c:pt idx="337">
                  <c:v>0.45</c:v>
                </c:pt>
                <c:pt idx="338">
                  <c:v>0.45</c:v>
                </c:pt>
                <c:pt idx="339">
                  <c:v>0.45</c:v>
                </c:pt>
                <c:pt idx="340">
                  <c:v>0.45</c:v>
                </c:pt>
                <c:pt idx="341">
                  <c:v>0.45</c:v>
                </c:pt>
                <c:pt idx="342">
                  <c:v>0.45</c:v>
                </c:pt>
                <c:pt idx="343">
                  <c:v>0.45</c:v>
                </c:pt>
                <c:pt idx="344">
                  <c:v>0.45</c:v>
                </c:pt>
                <c:pt idx="345">
                  <c:v>0.45</c:v>
                </c:pt>
                <c:pt idx="346">
                  <c:v>0.45</c:v>
                </c:pt>
                <c:pt idx="347">
                  <c:v>0.45</c:v>
                </c:pt>
                <c:pt idx="348">
                  <c:v>0.45</c:v>
                </c:pt>
                <c:pt idx="349">
                  <c:v>0.45</c:v>
                </c:pt>
                <c:pt idx="350">
                  <c:v>0.45</c:v>
                </c:pt>
                <c:pt idx="351">
                  <c:v>0.45</c:v>
                </c:pt>
                <c:pt idx="352">
                  <c:v>0.45</c:v>
                </c:pt>
                <c:pt idx="353">
                  <c:v>0.45</c:v>
                </c:pt>
                <c:pt idx="354">
                  <c:v>0.45</c:v>
                </c:pt>
                <c:pt idx="355">
                  <c:v>0.45</c:v>
                </c:pt>
                <c:pt idx="356">
                  <c:v>0.45</c:v>
                </c:pt>
                <c:pt idx="357">
                  <c:v>0.45</c:v>
                </c:pt>
                <c:pt idx="358">
                  <c:v>0.45</c:v>
                </c:pt>
                <c:pt idx="359">
                  <c:v>0.45</c:v>
                </c:pt>
                <c:pt idx="360">
                  <c:v>0.45</c:v>
                </c:pt>
                <c:pt idx="361">
                  <c:v>0.45</c:v>
                </c:pt>
                <c:pt idx="362">
                  <c:v>0.45</c:v>
                </c:pt>
                <c:pt idx="363">
                  <c:v>0.45</c:v>
                </c:pt>
                <c:pt idx="364">
                  <c:v>0.45</c:v>
                </c:pt>
                <c:pt idx="365">
                  <c:v>0.45</c:v>
                </c:pt>
                <c:pt idx="366">
                  <c:v>0.45</c:v>
                </c:pt>
                <c:pt idx="367">
                  <c:v>0.45</c:v>
                </c:pt>
                <c:pt idx="368">
                  <c:v>0.45</c:v>
                </c:pt>
                <c:pt idx="369">
                  <c:v>0.45</c:v>
                </c:pt>
                <c:pt idx="370">
                  <c:v>0.45</c:v>
                </c:pt>
                <c:pt idx="371">
                  <c:v>0.45</c:v>
                </c:pt>
                <c:pt idx="372">
                  <c:v>0.45</c:v>
                </c:pt>
                <c:pt idx="373">
                  <c:v>0.45</c:v>
                </c:pt>
                <c:pt idx="374">
                  <c:v>0.45</c:v>
                </c:pt>
                <c:pt idx="375">
                  <c:v>0.45</c:v>
                </c:pt>
                <c:pt idx="376">
                  <c:v>0.45</c:v>
                </c:pt>
                <c:pt idx="377">
                  <c:v>0.45</c:v>
                </c:pt>
                <c:pt idx="378">
                  <c:v>0.45</c:v>
                </c:pt>
                <c:pt idx="379">
                  <c:v>0.45</c:v>
                </c:pt>
                <c:pt idx="380">
                  <c:v>0.45</c:v>
                </c:pt>
                <c:pt idx="381">
                  <c:v>0.45</c:v>
                </c:pt>
                <c:pt idx="382">
                  <c:v>0.45</c:v>
                </c:pt>
                <c:pt idx="383">
                  <c:v>0.45</c:v>
                </c:pt>
                <c:pt idx="384">
                  <c:v>0.45</c:v>
                </c:pt>
                <c:pt idx="385">
                  <c:v>0.45</c:v>
                </c:pt>
                <c:pt idx="386">
                  <c:v>0.45</c:v>
                </c:pt>
                <c:pt idx="387">
                  <c:v>0.45</c:v>
                </c:pt>
                <c:pt idx="388">
                  <c:v>0.45</c:v>
                </c:pt>
                <c:pt idx="389">
                  <c:v>0.45</c:v>
                </c:pt>
                <c:pt idx="390">
                  <c:v>0.45</c:v>
                </c:pt>
                <c:pt idx="391">
                  <c:v>0.45</c:v>
                </c:pt>
                <c:pt idx="392">
                  <c:v>0.45</c:v>
                </c:pt>
                <c:pt idx="393">
                  <c:v>0.45</c:v>
                </c:pt>
                <c:pt idx="394">
                  <c:v>0.45</c:v>
                </c:pt>
                <c:pt idx="395">
                  <c:v>0.45</c:v>
                </c:pt>
                <c:pt idx="396">
                  <c:v>0.45</c:v>
                </c:pt>
                <c:pt idx="397">
                  <c:v>0.45</c:v>
                </c:pt>
                <c:pt idx="398">
                  <c:v>0.45</c:v>
                </c:pt>
                <c:pt idx="399">
                  <c:v>0.45</c:v>
                </c:pt>
                <c:pt idx="400">
                  <c:v>0.45</c:v>
                </c:pt>
                <c:pt idx="401">
                  <c:v>0.45</c:v>
                </c:pt>
                <c:pt idx="402">
                  <c:v>0.45</c:v>
                </c:pt>
                <c:pt idx="403">
                  <c:v>0.45</c:v>
                </c:pt>
                <c:pt idx="404">
                  <c:v>0.45</c:v>
                </c:pt>
                <c:pt idx="405">
                  <c:v>0.45</c:v>
                </c:pt>
                <c:pt idx="406">
                  <c:v>0.45</c:v>
                </c:pt>
                <c:pt idx="407">
                  <c:v>0.45</c:v>
                </c:pt>
                <c:pt idx="408">
                  <c:v>0.45</c:v>
                </c:pt>
                <c:pt idx="409">
                  <c:v>0.45</c:v>
                </c:pt>
                <c:pt idx="410">
                  <c:v>0.45</c:v>
                </c:pt>
                <c:pt idx="411">
                  <c:v>0.45</c:v>
                </c:pt>
                <c:pt idx="412">
                  <c:v>0.45</c:v>
                </c:pt>
                <c:pt idx="413">
                  <c:v>0.45</c:v>
                </c:pt>
                <c:pt idx="414">
                  <c:v>0.45</c:v>
                </c:pt>
                <c:pt idx="415">
                  <c:v>0.45</c:v>
                </c:pt>
                <c:pt idx="416">
                  <c:v>0.45</c:v>
                </c:pt>
                <c:pt idx="417">
                  <c:v>0.45</c:v>
                </c:pt>
                <c:pt idx="418">
                  <c:v>0.45</c:v>
                </c:pt>
                <c:pt idx="419">
                  <c:v>0.45</c:v>
                </c:pt>
                <c:pt idx="420">
                  <c:v>0.45</c:v>
                </c:pt>
                <c:pt idx="421">
                  <c:v>0.45</c:v>
                </c:pt>
                <c:pt idx="422">
                  <c:v>0.45</c:v>
                </c:pt>
                <c:pt idx="423">
                  <c:v>0.45</c:v>
                </c:pt>
                <c:pt idx="424">
                  <c:v>0.45</c:v>
                </c:pt>
                <c:pt idx="425">
                  <c:v>0.45</c:v>
                </c:pt>
                <c:pt idx="426">
                  <c:v>0.45</c:v>
                </c:pt>
                <c:pt idx="427">
                  <c:v>0.45</c:v>
                </c:pt>
                <c:pt idx="428">
                  <c:v>0.45</c:v>
                </c:pt>
                <c:pt idx="429">
                  <c:v>0.45</c:v>
                </c:pt>
                <c:pt idx="430">
                  <c:v>0.45</c:v>
                </c:pt>
                <c:pt idx="431">
                  <c:v>0.45</c:v>
                </c:pt>
                <c:pt idx="432">
                  <c:v>0.45</c:v>
                </c:pt>
                <c:pt idx="433">
                  <c:v>0.45</c:v>
                </c:pt>
                <c:pt idx="434">
                  <c:v>0.45</c:v>
                </c:pt>
                <c:pt idx="435">
                  <c:v>0.45</c:v>
                </c:pt>
                <c:pt idx="436">
                  <c:v>0.45</c:v>
                </c:pt>
                <c:pt idx="437">
                  <c:v>0.45</c:v>
                </c:pt>
                <c:pt idx="438">
                  <c:v>0.45</c:v>
                </c:pt>
                <c:pt idx="439">
                  <c:v>0.45</c:v>
                </c:pt>
                <c:pt idx="440">
                  <c:v>0.45</c:v>
                </c:pt>
                <c:pt idx="441">
                  <c:v>0.45</c:v>
                </c:pt>
                <c:pt idx="442">
                  <c:v>0.45</c:v>
                </c:pt>
                <c:pt idx="443">
                  <c:v>0.45</c:v>
                </c:pt>
                <c:pt idx="444">
                  <c:v>0.45</c:v>
                </c:pt>
                <c:pt idx="445">
                  <c:v>0.45</c:v>
                </c:pt>
                <c:pt idx="446">
                  <c:v>0.45</c:v>
                </c:pt>
                <c:pt idx="447">
                  <c:v>0.45</c:v>
                </c:pt>
                <c:pt idx="448">
                  <c:v>0.45</c:v>
                </c:pt>
                <c:pt idx="449">
                  <c:v>0.45</c:v>
                </c:pt>
                <c:pt idx="450">
                  <c:v>0.45</c:v>
                </c:pt>
                <c:pt idx="451">
                  <c:v>0.45</c:v>
                </c:pt>
                <c:pt idx="452">
                  <c:v>0.45</c:v>
                </c:pt>
                <c:pt idx="453">
                  <c:v>0.45</c:v>
                </c:pt>
                <c:pt idx="454">
                  <c:v>0.45</c:v>
                </c:pt>
                <c:pt idx="455">
                  <c:v>0.45</c:v>
                </c:pt>
                <c:pt idx="456">
                  <c:v>0.45</c:v>
                </c:pt>
                <c:pt idx="457">
                  <c:v>0.45</c:v>
                </c:pt>
                <c:pt idx="458">
                  <c:v>0.45</c:v>
                </c:pt>
                <c:pt idx="459">
                  <c:v>0.45</c:v>
                </c:pt>
                <c:pt idx="460">
                  <c:v>0.45</c:v>
                </c:pt>
                <c:pt idx="461">
                  <c:v>0.45</c:v>
                </c:pt>
                <c:pt idx="462">
                  <c:v>0.45</c:v>
                </c:pt>
                <c:pt idx="463">
                  <c:v>0.45</c:v>
                </c:pt>
                <c:pt idx="464">
                  <c:v>0.45</c:v>
                </c:pt>
                <c:pt idx="465">
                  <c:v>0.45</c:v>
                </c:pt>
                <c:pt idx="466">
                  <c:v>0.45</c:v>
                </c:pt>
                <c:pt idx="467">
                  <c:v>0.45</c:v>
                </c:pt>
                <c:pt idx="468">
                  <c:v>0.45</c:v>
                </c:pt>
                <c:pt idx="469">
                  <c:v>0.45</c:v>
                </c:pt>
                <c:pt idx="470">
                  <c:v>0.45</c:v>
                </c:pt>
                <c:pt idx="471">
                  <c:v>0.45</c:v>
                </c:pt>
                <c:pt idx="472">
                  <c:v>0.45</c:v>
                </c:pt>
                <c:pt idx="473">
                  <c:v>0.45</c:v>
                </c:pt>
                <c:pt idx="474">
                  <c:v>0.45</c:v>
                </c:pt>
                <c:pt idx="475">
                  <c:v>0.45</c:v>
                </c:pt>
                <c:pt idx="476">
                  <c:v>0.45</c:v>
                </c:pt>
                <c:pt idx="477">
                  <c:v>0.45</c:v>
                </c:pt>
                <c:pt idx="478">
                  <c:v>0.45</c:v>
                </c:pt>
                <c:pt idx="479">
                  <c:v>0.45</c:v>
                </c:pt>
                <c:pt idx="480">
                  <c:v>0.45</c:v>
                </c:pt>
                <c:pt idx="481">
                  <c:v>0.45</c:v>
                </c:pt>
                <c:pt idx="482">
                  <c:v>0.45</c:v>
                </c:pt>
                <c:pt idx="483">
                  <c:v>0.45</c:v>
                </c:pt>
                <c:pt idx="484">
                  <c:v>0.45</c:v>
                </c:pt>
                <c:pt idx="485">
                  <c:v>0.45</c:v>
                </c:pt>
                <c:pt idx="486">
                  <c:v>0.45</c:v>
                </c:pt>
                <c:pt idx="487">
                  <c:v>0.45</c:v>
                </c:pt>
                <c:pt idx="488">
                  <c:v>0.45</c:v>
                </c:pt>
                <c:pt idx="489">
                  <c:v>0.45</c:v>
                </c:pt>
                <c:pt idx="490">
                  <c:v>0.45</c:v>
                </c:pt>
                <c:pt idx="491">
                  <c:v>0.45</c:v>
                </c:pt>
                <c:pt idx="492">
                  <c:v>0.45</c:v>
                </c:pt>
                <c:pt idx="493">
                  <c:v>0.45</c:v>
                </c:pt>
                <c:pt idx="494">
                  <c:v>0.45</c:v>
                </c:pt>
                <c:pt idx="495">
                  <c:v>0.45</c:v>
                </c:pt>
                <c:pt idx="496">
                  <c:v>0.45</c:v>
                </c:pt>
                <c:pt idx="497">
                  <c:v>0.45</c:v>
                </c:pt>
                <c:pt idx="498">
                  <c:v>0.45</c:v>
                </c:pt>
                <c:pt idx="499">
                  <c:v>0.45</c:v>
                </c:pt>
                <c:pt idx="500">
                  <c:v>0.45</c:v>
                </c:pt>
                <c:pt idx="501">
                  <c:v>0.45</c:v>
                </c:pt>
                <c:pt idx="502">
                  <c:v>0.45</c:v>
                </c:pt>
                <c:pt idx="503">
                  <c:v>0.45</c:v>
                </c:pt>
                <c:pt idx="504">
                  <c:v>0.45</c:v>
                </c:pt>
                <c:pt idx="505">
                  <c:v>0.45</c:v>
                </c:pt>
                <c:pt idx="506">
                  <c:v>0.45</c:v>
                </c:pt>
                <c:pt idx="507">
                  <c:v>0.45</c:v>
                </c:pt>
                <c:pt idx="508">
                  <c:v>0.45</c:v>
                </c:pt>
                <c:pt idx="509">
                  <c:v>0.45</c:v>
                </c:pt>
                <c:pt idx="510">
                  <c:v>0.45</c:v>
                </c:pt>
                <c:pt idx="511">
                  <c:v>0.45</c:v>
                </c:pt>
                <c:pt idx="512">
                  <c:v>0.45</c:v>
                </c:pt>
                <c:pt idx="513">
                  <c:v>0.45</c:v>
                </c:pt>
                <c:pt idx="514">
                  <c:v>0.45</c:v>
                </c:pt>
                <c:pt idx="515">
                  <c:v>0.45</c:v>
                </c:pt>
                <c:pt idx="516">
                  <c:v>0.45</c:v>
                </c:pt>
                <c:pt idx="517">
                  <c:v>0.45</c:v>
                </c:pt>
                <c:pt idx="518">
                  <c:v>0.45</c:v>
                </c:pt>
                <c:pt idx="519">
                  <c:v>0.45</c:v>
                </c:pt>
                <c:pt idx="520">
                  <c:v>0.45</c:v>
                </c:pt>
                <c:pt idx="521">
                  <c:v>0.45</c:v>
                </c:pt>
                <c:pt idx="522">
                  <c:v>0.45</c:v>
                </c:pt>
                <c:pt idx="523">
                  <c:v>0.45</c:v>
                </c:pt>
                <c:pt idx="524">
                  <c:v>0.45</c:v>
                </c:pt>
                <c:pt idx="525">
                  <c:v>0.45</c:v>
                </c:pt>
                <c:pt idx="526">
                  <c:v>0.45</c:v>
                </c:pt>
                <c:pt idx="527">
                  <c:v>0.45</c:v>
                </c:pt>
                <c:pt idx="528">
                  <c:v>0.45</c:v>
                </c:pt>
                <c:pt idx="529">
                  <c:v>0.45</c:v>
                </c:pt>
                <c:pt idx="530">
                  <c:v>0.45</c:v>
                </c:pt>
                <c:pt idx="531">
                  <c:v>0.45</c:v>
                </c:pt>
                <c:pt idx="532">
                  <c:v>0.45</c:v>
                </c:pt>
                <c:pt idx="533">
                  <c:v>0.45</c:v>
                </c:pt>
                <c:pt idx="534">
                  <c:v>0.45</c:v>
                </c:pt>
                <c:pt idx="535">
                  <c:v>0.45</c:v>
                </c:pt>
                <c:pt idx="536">
                  <c:v>0.45</c:v>
                </c:pt>
                <c:pt idx="537">
                  <c:v>0.45</c:v>
                </c:pt>
                <c:pt idx="538">
                  <c:v>0.45</c:v>
                </c:pt>
                <c:pt idx="539">
                  <c:v>0.45</c:v>
                </c:pt>
                <c:pt idx="540">
                  <c:v>0.45</c:v>
                </c:pt>
                <c:pt idx="541">
                  <c:v>0.45</c:v>
                </c:pt>
                <c:pt idx="542">
                  <c:v>0.45</c:v>
                </c:pt>
                <c:pt idx="543">
                  <c:v>0.45</c:v>
                </c:pt>
                <c:pt idx="544">
                  <c:v>0.45</c:v>
                </c:pt>
                <c:pt idx="545">
                  <c:v>0.45</c:v>
                </c:pt>
                <c:pt idx="546">
                  <c:v>0.45</c:v>
                </c:pt>
                <c:pt idx="547">
                  <c:v>0.45</c:v>
                </c:pt>
                <c:pt idx="548">
                  <c:v>0.45</c:v>
                </c:pt>
                <c:pt idx="549">
                  <c:v>0.45</c:v>
                </c:pt>
                <c:pt idx="550">
                  <c:v>0.58503401360544216</c:v>
                </c:pt>
                <c:pt idx="551">
                  <c:v>0.58503401360544216</c:v>
                </c:pt>
                <c:pt idx="552">
                  <c:v>0.58503401360544216</c:v>
                </c:pt>
                <c:pt idx="553">
                  <c:v>0.58503401360544216</c:v>
                </c:pt>
                <c:pt idx="554">
                  <c:v>0.58503401360544216</c:v>
                </c:pt>
                <c:pt idx="555">
                  <c:v>0.58503401360544216</c:v>
                </c:pt>
                <c:pt idx="556">
                  <c:v>0.58503401360544216</c:v>
                </c:pt>
                <c:pt idx="557">
                  <c:v>0.58503401360544216</c:v>
                </c:pt>
                <c:pt idx="558">
                  <c:v>0.58503401360544216</c:v>
                </c:pt>
                <c:pt idx="559">
                  <c:v>0.58503401360544216</c:v>
                </c:pt>
                <c:pt idx="560">
                  <c:v>0.58503401360544216</c:v>
                </c:pt>
                <c:pt idx="561">
                  <c:v>0.58503401360544216</c:v>
                </c:pt>
                <c:pt idx="562">
                  <c:v>0.58503401360544216</c:v>
                </c:pt>
                <c:pt idx="563">
                  <c:v>0.58503401360544216</c:v>
                </c:pt>
                <c:pt idx="564">
                  <c:v>0.58503401360544216</c:v>
                </c:pt>
                <c:pt idx="565">
                  <c:v>0.58503401360544216</c:v>
                </c:pt>
                <c:pt idx="566">
                  <c:v>0.58503401360544216</c:v>
                </c:pt>
                <c:pt idx="567">
                  <c:v>0.58503401360544216</c:v>
                </c:pt>
                <c:pt idx="568">
                  <c:v>0.58503401360544216</c:v>
                </c:pt>
                <c:pt idx="569">
                  <c:v>0.58503401360544216</c:v>
                </c:pt>
                <c:pt idx="570">
                  <c:v>0.58503401360544216</c:v>
                </c:pt>
                <c:pt idx="571">
                  <c:v>0.58503401360544216</c:v>
                </c:pt>
                <c:pt idx="572">
                  <c:v>0.58503401360544216</c:v>
                </c:pt>
                <c:pt idx="573">
                  <c:v>0.58503401360544216</c:v>
                </c:pt>
                <c:pt idx="574">
                  <c:v>0.58503401360544216</c:v>
                </c:pt>
                <c:pt idx="575">
                  <c:v>0.58503401360544216</c:v>
                </c:pt>
                <c:pt idx="576">
                  <c:v>0.58503401360544216</c:v>
                </c:pt>
                <c:pt idx="577">
                  <c:v>0.58503401360544216</c:v>
                </c:pt>
                <c:pt idx="578">
                  <c:v>0.58503401360544216</c:v>
                </c:pt>
                <c:pt idx="579">
                  <c:v>0.58503401360544216</c:v>
                </c:pt>
                <c:pt idx="580">
                  <c:v>0.58503401360544216</c:v>
                </c:pt>
                <c:pt idx="581">
                  <c:v>0.58503401360544216</c:v>
                </c:pt>
                <c:pt idx="582">
                  <c:v>0.58503401360544216</c:v>
                </c:pt>
                <c:pt idx="583">
                  <c:v>0.58503401360544216</c:v>
                </c:pt>
                <c:pt idx="584">
                  <c:v>0.58503401360544216</c:v>
                </c:pt>
                <c:pt idx="585">
                  <c:v>0.58503401360544216</c:v>
                </c:pt>
                <c:pt idx="586">
                  <c:v>0.58503401360544216</c:v>
                </c:pt>
                <c:pt idx="587">
                  <c:v>0.58503401360544216</c:v>
                </c:pt>
                <c:pt idx="588">
                  <c:v>0.58503401360544216</c:v>
                </c:pt>
                <c:pt idx="589">
                  <c:v>0.58503401360544216</c:v>
                </c:pt>
                <c:pt idx="590">
                  <c:v>0.58503401360544216</c:v>
                </c:pt>
                <c:pt idx="591">
                  <c:v>0.58503401360544216</c:v>
                </c:pt>
                <c:pt idx="592">
                  <c:v>0.58503401360544216</c:v>
                </c:pt>
                <c:pt idx="593">
                  <c:v>0.58503401360544216</c:v>
                </c:pt>
                <c:pt idx="594">
                  <c:v>0.58503401360544216</c:v>
                </c:pt>
                <c:pt idx="595">
                  <c:v>0.58503401360544216</c:v>
                </c:pt>
                <c:pt idx="596">
                  <c:v>0.58503401360544216</c:v>
                </c:pt>
                <c:pt idx="597">
                  <c:v>0.58503401360544216</c:v>
                </c:pt>
                <c:pt idx="598">
                  <c:v>0.58503401360544216</c:v>
                </c:pt>
                <c:pt idx="599">
                  <c:v>0.58503401360544216</c:v>
                </c:pt>
                <c:pt idx="600">
                  <c:v>0.58503401360544216</c:v>
                </c:pt>
                <c:pt idx="601">
                  <c:v>0.58503401360544216</c:v>
                </c:pt>
                <c:pt idx="602">
                  <c:v>0.58503401360544216</c:v>
                </c:pt>
                <c:pt idx="603">
                  <c:v>0.58503401360544216</c:v>
                </c:pt>
                <c:pt idx="604">
                  <c:v>0.58503401360544216</c:v>
                </c:pt>
                <c:pt idx="605">
                  <c:v>0.58503401360544216</c:v>
                </c:pt>
                <c:pt idx="606">
                  <c:v>0.58503401360544216</c:v>
                </c:pt>
                <c:pt idx="607">
                  <c:v>0.58503401360544216</c:v>
                </c:pt>
                <c:pt idx="608">
                  <c:v>0.58503401360544216</c:v>
                </c:pt>
                <c:pt idx="609">
                  <c:v>0.58503401360544216</c:v>
                </c:pt>
                <c:pt idx="610">
                  <c:v>0.58503401360544216</c:v>
                </c:pt>
                <c:pt idx="611">
                  <c:v>0.58503401360544216</c:v>
                </c:pt>
                <c:pt idx="612">
                  <c:v>0.58503401360544216</c:v>
                </c:pt>
                <c:pt idx="613">
                  <c:v>0.58503401360544216</c:v>
                </c:pt>
                <c:pt idx="614">
                  <c:v>0.58503401360544216</c:v>
                </c:pt>
                <c:pt idx="615">
                  <c:v>0.58503401360544216</c:v>
                </c:pt>
                <c:pt idx="616">
                  <c:v>0.58503401360544216</c:v>
                </c:pt>
                <c:pt idx="617">
                  <c:v>0.58503401360544216</c:v>
                </c:pt>
                <c:pt idx="618">
                  <c:v>0.58503401360544216</c:v>
                </c:pt>
                <c:pt idx="619">
                  <c:v>0.58503401360544216</c:v>
                </c:pt>
                <c:pt idx="620">
                  <c:v>0.58503401360544216</c:v>
                </c:pt>
                <c:pt idx="621">
                  <c:v>0.58503401360544216</c:v>
                </c:pt>
                <c:pt idx="622">
                  <c:v>0.58503401360544216</c:v>
                </c:pt>
                <c:pt idx="623">
                  <c:v>0.58503401360544216</c:v>
                </c:pt>
                <c:pt idx="624">
                  <c:v>0.58503401360544216</c:v>
                </c:pt>
                <c:pt idx="625">
                  <c:v>0.58503401360544216</c:v>
                </c:pt>
                <c:pt idx="626">
                  <c:v>0.58503401360544216</c:v>
                </c:pt>
                <c:pt idx="627">
                  <c:v>0.58503401360544216</c:v>
                </c:pt>
                <c:pt idx="628">
                  <c:v>0.58503401360544216</c:v>
                </c:pt>
                <c:pt idx="629">
                  <c:v>0.58503401360544216</c:v>
                </c:pt>
                <c:pt idx="630">
                  <c:v>0.58503401360544216</c:v>
                </c:pt>
                <c:pt idx="631">
                  <c:v>0.58503401360544216</c:v>
                </c:pt>
                <c:pt idx="632">
                  <c:v>0.58503401360544216</c:v>
                </c:pt>
                <c:pt idx="633">
                  <c:v>0.58503401360544216</c:v>
                </c:pt>
                <c:pt idx="634">
                  <c:v>0.58503401360544216</c:v>
                </c:pt>
                <c:pt idx="635">
                  <c:v>0.58503401360544216</c:v>
                </c:pt>
                <c:pt idx="636">
                  <c:v>0.58503401360544216</c:v>
                </c:pt>
                <c:pt idx="637">
                  <c:v>0.58503401360544216</c:v>
                </c:pt>
                <c:pt idx="638">
                  <c:v>0.58503401360544216</c:v>
                </c:pt>
                <c:pt idx="639">
                  <c:v>0.58503401360544216</c:v>
                </c:pt>
                <c:pt idx="640">
                  <c:v>0.58503401360544216</c:v>
                </c:pt>
                <c:pt idx="641">
                  <c:v>0.58503401360544216</c:v>
                </c:pt>
                <c:pt idx="642">
                  <c:v>0.58503401360544216</c:v>
                </c:pt>
                <c:pt idx="643">
                  <c:v>0.58503401360544216</c:v>
                </c:pt>
                <c:pt idx="644">
                  <c:v>0.58503401360544216</c:v>
                </c:pt>
                <c:pt idx="645">
                  <c:v>0.58503401360544216</c:v>
                </c:pt>
                <c:pt idx="646">
                  <c:v>0.58503401360544216</c:v>
                </c:pt>
                <c:pt idx="647">
                  <c:v>0.58503401360544216</c:v>
                </c:pt>
                <c:pt idx="648">
                  <c:v>0.58503401360544216</c:v>
                </c:pt>
                <c:pt idx="649">
                  <c:v>0.58503401360544216</c:v>
                </c:pt>
                <c:pt idx="650">
                  <c:v>0.58503401360544216</c:v>
                </c:pt>
                <c:pt idx="651">
                  <c:v>0.58503401360544216</c:v>
                </c:pt>
                <c:pt idx="652">
                  <c:v>0.58503401360544216</c:v>
                </c:pt>
                <c:pt idx="653">
                  <c:v>0.58503401360544216</c:v>
                </c:pt>
                <c:pt idx="654">
                  <c:v>0.58503401360544216</c:v>
                </c:pt>
                <c:pt idx="655">
                  <c:v>0.58503401360544216</c:v>
                </c:pt>
                <c:pt idx="656">
                  <c:v>0.58503401360544216</c:v>
                </c:pt>
                <c:pt idx="657">
                  <c:v>0.58503401360544216</c:v>
                </c:pt>
                <c:pt idx="658">
                  <c:v>0.58503401360544216</c:v>
                </c:pt>
                <c:pt idx="659">
                  <c:v>0.58503401360544216</c:v>
                </c:pt>
                <c:pt idx="660">
                  <c:v>0.58503401360544216</c:v>
                </c:pt>
                <c:pt idx="661">
                  <c:v>0.58503401360544216</c:v>
                </c:pt>
                <c:pt idx="662">
                  <c:v>0.58503401360544216</c:v>
                </c:pt>
                <c:pt idx="663">
                  <c:v>0.58503401360544216</c:v>
                </c:pt>
                <c:pt idx="664">
                  <c:v>0.58503401360544216</c:v>
                </c:pt>
                <c:pt idx="665">
                  <c:v>0.58503401360544216</c:v>
                </c:pt>
                <c:pt idx="666">
                  <c:v>0.58503401360544216</c:v>
                </c:pt>
                <c:pt idx="667">
                  <c:v>0.58503401360544216</c:v>
                </c:pt>
                <c:pt idx="668">
                  <c:v>0.58503401360544216</c:v>
                </c:pt>
                <c:pt idx="669">
                  <c:v>0.58503401360544216</c:v>
                </c:pt>
                <c:pt idx="670">
                  <c:v>0.58503401360544216</c:v>
                </c:pt>
                <c:pt idx="671">
                  <c:v>0.58503401360544216</c:v>
                </c:pt>
                <c:pt idx="672">
                  <c:v>0.58503401360544216</c:v>
                </c:pt>
                <c:pt idx="673">
                  <c:v>0.58503401360544216</c:v>
                </c:pt>
                <c:pt idx="674">
                  <c:v>0.58503401360544216</c:v>
                </c:pt>
                <c:pt idx="675">
                  <c:v>0.58503401360544216</c:v>
                </c:pt>
                <c:pt idx="676">
                  <c:v>0.58503401360544216</c:v>
                </c:pt>
                <c:pt idx="677">
                  <c:v>0.58503401360544216</c:v>
                </c:pt>
                <c:pt idx="678">
                  <c:v>0.58503401360544216</c:v>
                </c:pt>
                <c:pt idx="679">
                  <c:v>0.58503401360544216</c:v>
                </c:pt>
                <c:pt idx="680">
                  <c:v>0.58503401360544216</c:v>
                </c:pt>
                <c:pt idx="681">
                  <c:v>0.58503401360544216</c:v>
                </c:pt>
                <c:pt idx="682">
                  <c:v>0.58503401360544216</c:v>
                </c:pt>
                <c:pt idx="683">
                  <c:v>0.58503401360544216</c:v>
                </c:pt>
                <c:pt idx="684">
                  <c:v>0.58503401360544216</c:v>
                </c:pt>
                <c:pt idx="685">
                  <c:v>0.58503401360544216</c:v>
                </c:pt>
                <c:pt idx="686">
                  <c:v>0.58503401360544216</c:v>
                </c:pt>
                <c:pt idx="687">
                  <c:v>0.58503401360544216</c:v>
                </c:pt>
                <c:pt idx="688">
                  <c:v>0.58503401360544216</c:v>
                </c:pt>
                <c:pt idx="689">
                  <c:v>0.58503401360544216</c:v>
                </c:pt>
                <c:pt idx="690">
                  <c:v>0.58503401360544216</c:v>
                </c:pt>
                <c:pt idx="691">
                  <c:v>0.58503401360544216</c:v>
                </c:pt>
                <c:pt idx="692">
                  <c:v>0.58503401360544216</c:v>
                </c:pt>
                <c:pt idx="693">
                  <c:v>0.58503401360544216</c:v>
                </c:pt>
                <c:pt idx="694">
                  <c:v>0.58503401360544216</c:v>
                </c:pt>
                <c:pt idx="695">
                  <c:v>0.58503401360544216</c:v>
                </c:pt>
                <c:pt idx="696">
                  <c:v>0.58503401360544216</c:v>
                </c:pt>
                <c:pt idx="697">
                  <c:v>0.58503401360544216</c:v>
                </c:pt>
                <c:pt idx="698">
                  <c:v>0.58503401360544216</c:v>
                </c:pt>
                <c:pt idx="699">
                  <c:v>0.58503401360544216</c:v>
                </c:pt>
                <c:pt idx="700">
                  <c:v>0.58503401360544216</c:v>
                </c:pt>
                <c:pt idx="701">
                  <c:v>0.58503401360544216</c:v>
                </c:pt>
                <c:pt idx="702">
                  <c:v>0.58503401360544216</c:v>
                </c:pt>
                <c:pt idx="703">
                  <c:v>0.58503401360544216</c:v>
                </c:pt>
                <c:pt idx="704">
                  <c:v>0.58503401360544216</c:v>
                </c:pt>
                <c:pt idx="705">
                  <c:v>0.58503401360544216</c:v>
                </c:pt>
                <c:pt idx="706">
                  <c:v>0.58503401360544216</c:v>
                </c:pt>
                <c:pt idx="707">
                  <c:v>0.58503401360544216</c:v>
                </c:pt>
                <c:pt idx="708">
                  <c:v>0.58503401360544216</c:v>
                </c:pt>
                <c:pt idx="709">
                  <c:v>0.58503401360544216</c:v>
                </c:pt>
                <c:pt idx="710">
                  <c:v>0.58503401360544216</c:v>
                </c:pt>
                <c:pt idx="711">
                  <c:v>0.58503401360544216</c:v>
                </c:pt>
                <c:pt idx="712">
                  <c:v>0.58503401360544216</c:v>
                </c:pt>
                <c:pt idx="713">
                  <c:v>0.58503401360544216</c:v>
                </c:pt>
                <c:pt idx="714">
                  <c:v>0.58503401360544216</c:v>
                </c:pt>
                <c:pt idx="715">
                  <c:v>0.58503401360544216</c:v>
                </c:pt>
                <c:pt idx="716">
                  <c:v>0.58503401360544216</c:v>
                </c:pt>
                <c:pt idx="717">
                  <c:v>0.58503401360544216</c:v>
                </c:pt>
                <c:pt idx="718">
                  <c:v>0.58503401360544216</c:v>
                </c:pt>
                <c:pt idx="719">
                  <c:v>0.58503401360544216</c:v>
                </c:pt>
                <c:pt idx="720">
                  <c:v>0.58503401360544216</c:v>
                </c:pt>
                <c:pt idx="721">
                  <c:v>0.58503401360544216</c:v>
                </c:pt>
                <c:pt idx="722">
                  <c:v>0.58503401360544216</c:v>
                </c:pt>
                <c:pt idx="723">
                  <c:v>0.58503401360544216</c:v>
                </c:pt>
                <c:pt idx="724">
                  <c:v>0.58503401360544216</c:v>
                </c:pt>
                <c:pt idx="725">
                  <c:v>0.58503401360544216</c:v>
                </c:pt>
                <c:pt idx="726">
                  <c:v>0.58503401360544216</c:v>
                </c:pt>
                <c:pt idx="727">
                  <c:v>0.58503401360544216</c:v>
                </c:pt>
                <c:pt idx="728">
                  <c:v>0.58503401360544216</c:v>
                </c:pt>
                <c:pt idx="729">
                  <c:v>0.58503401360544216</c:v>
                </c:pt>
                <c:pt idx="730">
                  <c:v>0.58503401360544216</c:v>
                </c:pt>
                <c:pt idx="731">
                  <c:v>0.58503401360544216</c:v>
                </c:pt>
                <c:pt idx="732">
                  <c:v>0.58503401360544216</c:v>
                </c:pt>
                <c:pt idx="733">
                  <c:v>0.58503401360544216</c:v>
                </c:pt>
                <c:pt idx="734">
                  <c:v>0.58503401360544216</c:v>
                </c:pt>
                <c:pt idx="735">
                  <c:v>0.58503401360544216</c:v>
                </c:pt>
                <c:pt idx="736">
                  <c:v>0.58503401360544216</c:v>
                </c:pt>
                <c:pt idx="737">
                  <c:v>0.58503401360544216</c:v>
                </c:pt>
                <c:pt idx="738">
                  <c:v>0.58503401360544216</c:v>
                </c:pt>
                <c:pt idx="739">
                  <c:v>0.58503401360544216</c:v>
                </c:pt>
                <c:pt idx="740">
                  <c:v>0.58503401360544216</c:v>
                </c:pt>
                <c:pt idx="741">
                  <c:v>0.58503401360544216</c:v>
                </c:pt>
                <c:pt idx="742">
                  <c:v>0.58503401360544216</c:v>
                </c:pt>
                <c:pt idx="743">
                  <c:v>0.58503401360544216</c:v>
                </c:pt>
                <c:pt idx="744">
                  <c:v>0.58503401360544216</c:v>
                </c:pt>
                <c:pt idx="745">
                  <c:v>0.58503401360544216</c:v>
                </c:pt>
                <c:pt idx="746">
                  <c:v>0.58503401360544216</c:v>
                </c:pt>
                <c:pt idx="747">
                  <c:v>0.58503401360544216</c:v>
                </c:pt>
                <c:pt idx="748">
                  <c:v>0.58503401360544216</c:v>
                </c:pt>
                <c:pt idx="749">
                  <c:v>0.58503401360544216</c:v>
                </c:pt>
                <c:pt idx="750">
                  <c:v>0.58503401360544216</c:v>
                </c:pt>
                <c:pt idx="751">
                  <c:v>0.58503401360544216</c:v>
                </c:pt>
                <c:pt idx="752">
                  <c:v>0.58503401360544216</c:v>
                </c:pt>
                <c:pt idx="753">
                  <c:v>0.58503401360544216</c:v>
                </c:pt>
                <c:pt idx="754">
                  <c:v>0.58503401360544216</c:v>
                </c:pt>
                <c:pt idx="755">
                  <c:v>0.58503401360544216</c:v>
                </c:pt>
                <c:pt idx="756">
                  <c:v>0.58503401360544216</c:v>
                </c:pt>
                <c:pt idx="757">
                  <c:v>0.58503401360544216</c:v>
                </c:pt>
                <c:pt idx="758">
                  <c:v>0.58503401360544216</c:v>
                </c:pt>
                <c:pt idx="759">
                  <c:v>0.58503401360544216</c:v>
                </c:pt>
                <c:pt idx="760">
                  <c:v>0.58503401360544216</c:v>
                </c:pt>
                <c:pt idx="761">
                  <c:v>0.58503401360544216</c:v>
                </c:pt>
                <c:pt idx="762">
                  <c:v>0.58503401360544216</c:v>
                </c:pt>
                <c:pt idx="763">
                  <c:v>0.58503401360544216</c:v>
                </c:pt>
                <c:pt idx="764">
                  <c:v>0.58503401360544216</c:v>
                </c:pt>
                <c:pt idx="765">
                  <c:v>0.58503401360544216</c:v>
                </c:pt>
                <c:pt idx="766">
                  <c:v>0.58503401360544216</c:v>
                </c:pt>
                <c:pt idx="767">
                  <c:v>0.58503401360544216</c:v>
                </c:pt>
                <c:pt idx="768">
                  <c:v>0.58503401360544216</c:v>
                </c:pt>
                <c:pt idx="769">
                  <c:v>0.58503401360544216</c:v>
                </c:pt>
                <c:pt idx="770">
                  <c:v>0.58503401360544216</c:v>
                </c:pt>
                <c:pt idx="771">
                  <c:v>0.58503401360544216</c:v>
                </c:pt>
                <c:pt idx="772">
                  <c:v>0.58503401360544216</c:v>
                </c:pt>
                <c:pt idx="773">
                  <c:v>0.58503401360544216</c:v>
                </c:pt>
                <c:pt idx="774">
                  <c:v>0.58503401360544216</c:v>
                </c:pt>
                <c:pt idx="775">
                  <c:v>0.58503401360544216</c:v>
                </c:pt>
                <c:pt idx="776">
                  <c:v>0.58503401360544216</c:v>
                </c:pt>
                <c:pt idx="777">
                  <c:v>0.58503401360544216</c:v>
                </c:pt>
                <c:pt idx="778">
                  <c:v>0.58503401360544216</c:v>
                </c:pt>
                <c:pt idx="779">
                  <c:v>0.58503401360544216</c:v>
                </c:pt>
                <c:pt idx="780">
                  <c:v>0.58503401360544216</c:v>
                </c:pt>
                <c:pt idx="781">
                  <c:v>0.58503401360544216</c:v>
                </c:pt>
                <c:pt idx="782">
                  <c:v>0.58503401360544216</c:v>
                </c:pt>
                <c:pt idx="783">
                  <c:v>0.58503401360544216</c:v>
                </c:pt>
                <c:pt idx="784">
                  <c:v>0.58503401360544216</c:v>
                </c:pt>
                <c:pt idx="785">
                  <c:v>0.58503401360544216</c:v>
                </c:pt>
                <c:pt idx="786">
                  <c:v>0.58503401360544216</c:v>
                </c:pt>
                <c:pt idx="787">
                  <c:v>0.58503401360544216</c:v>
                </c:pt>
                <c:pt idx="788">
                  <c:v>0.58503401360544216</c:v>
                </c:pt>
                <c:pt idx="789">
                  <c:v>0.58503401360544216</c:v>
                </c:pt>
                <c:pt idx="790">
                  <c:v>0.58503401360544216</c:v>
                </c:pt>
                <c:pt idx="791">
                  <c:v>0.58503401360544216</c:v>
                </c:pt>
                <c:pt idx="792">
                  <c:v>0.58503401360544216</c:v>
                </c:pt>
                <c:pt idx="793">
                  <c:v>0.58503401360544216</c:v>
                </c:pt>
                <c:pt idx="794">
                  <c:v>0.58503401360544216</c:v>
                </c:pt>
                <c:pt idx="795">
                  <c:v>0.58503401360544216</c:v>
                </c:pt>
                <c:pt idx="796">
                  <c:v>0.58503401360544216</c:v>
                </c:pt>
                <c:pt idx="797">
                  <c:v>0.58503401360544216</c:v>
                </c:pt>
                <c:pt idx="798">
                  <c:v>0.58503401360544216</c:v>
                </c:pt>
                <c:pt idx="799">
                  <c:v>0.58503401360544216</c:v>
                </c:pt>
                <c:pt idx="800">
                  <c:v>0.58503401360544216</c:v>
                </c:pt>
                <c:pt idx="801">
                  <c:v>0.58503401360544216</c:v>
                </c:pt>
                <c:pt idx="802">
                  <c:v>0.58503401360544216</c:v>
                </c:pt>
                <c:pt idx="803">
                  <c:v>0.58503401360544216</c:v>
                </c:pt>
                <c:pt idx="804">
                  <c:v>0.58503401360544216</c:v>
                </c:pt>
                <c:pt idx="805">
                  <c:v>0.58503401360544216</c:v>
                </c:pt>
                <c:pt idx="806">
                  <c:v>0.58503401360544216</c:v>
                </c:pt>
                <c:pt idx="807">
                  <c:v>0.58503401360544216</c:v>
                </c:pt>
                <c:pt idx="808">
                  <c:v>0.58503401360544216</c:v>
                </c:pt>
                <c:pt idx="809">
                  <c:v>0.58503401360544216</c:v>
                </c:pt>
                <c:pt idx="810">
                  <c:v>0.58503401360544216</c:v>
                </c:pt>
                <c:pt idx="811">
                  <c:v>0.58503401360544216</c:v>
                </c:pt>
                <c:pt idx="812">
                  <c:v>0.58503401360544216</c:v>
                </c:pt>
                <c:pt idx="813">
                  <c:v>0.58503401360544216</c:v>
                </c:pt>
                <c:pt idx="814">
                  <c:v>0.58503401360544216</c:v>
                </c:pt>
                <c:pt idx="815">
                  <c:v>0.58503401360544216</c:v>
                </c:pt>
                <c:pt idx="816">
                  <c:v>0.58503401360544216</c:v>
                </c:pt>
                <c:pt idx="817">
                  <c:v>0.58503401360544216</c:v>
                </c:pt>
                <c:pt idx="818">
                  <c:v>0.58503401360544216</c:v>
                </c:pt>
                <c:pt idx="819">
                  <c:v>0.58503401360544216</c:v>
                </c:pt>
                <c:pt idx="820">
                  <c:v>0.58503401360544216</c:v>
                </c:pt>
                <c:pt idx="821">
                  <c:v>0.58503401360544216</c:v>
                </c:pt>
                <c:pt idx="822">
                  <c:v>0.58503401360544216</c:v>
                </c:pt>
                <c:pt idx="823">
                  <c:v>0.58503401360544216</c:v>
                </c:pt>
                <c:pt idx="824">
                  <c:v>0.58503401360544216</c:v>
                </c:pt>
                <c:pt idx="825">
                  <c:v>0.58503401360544216</c:v>
                </c:pt>
                <c:pt idx="826">
                  <c:v>0.58503401360544216</c:v>
                </c:pt>
                <c:pt idx="827">
                  <c:v>0.58503401360544216</c:v>
                </c:pt>
                <c:pt idx="828">
                  <c:v>0.58503401360544216</c:v>
                </c:pt>
                <c:pt idx="829">
                  <c:v>0.58503401360544216</c:v>
                </c:pt>
                <c:pt idx="830">
                  <c:v>0.58503401360544216</c:v>
                </c:pt>
                <c:pt idx="831">
                  <c:v>0.58503401360544216</c:v>
                </c:pt>
                <c:pt idx="832">
                  <c:v>0.58503401360544216</c:v>
                </c:pt>
                <c:pt idx="833">
                  <c:v>0.58503401360544216</c:v>
                </c:pt>
                <c:pt idx="834">
                  <c:v>0.58503401360544216</c:v>
                </c:pt>
                <c:pt idx="835">
                  <c:v>0.58503401360544216</c:v>
                </c:pt>
                <c:pt idx="836">
                  <c:v>0.58503401360544216</c:v>
                </c:pt>
                <c:pt idx="837">
                  <c:v>0.58503401360544216</c:v>
                </c:pt>
                <c:pt idx="838">
                  <c:v>0.58503401360544216</c:v>
                </c:pt>
                <c:pt idx="839">
                  <c:v>0.58503401360544216</c:v>
                </c:pt>
                <c:pt idx="840">
                  <c:v>0.58503401360544216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1777584"/>
        <c:axId val="1811778672"/>
      </c:scatterChart>
      <c:valAx>
        <c:axId val="18117775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Subject Enrollment Sequence</a:t>
                </a:r>
                <a:endParaRPr lang="en-US" sz="1600" dirty="0"/>
              </a:p>
            </c:rich>
          </c:tx>
          <c:layout>
            <c:manualLayout>
              <c:xMode val="edge"/>
              <c:yMode val="edge"/>
              <c:x val="0.37916885389326332"/>
              <c:y val="0.9411918562263050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8672"/>
        <c:crosses val="autoZero"/>
        <c:crossBetween val="midCat"/>
        <c:majorUnit val="100"/>
      </c:valAx>
      <c:valAx>
        <c:axId val="18117786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Proportion of Favorable Outcome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6.155265748031497E-3"/>
              <c:y val="0.176428805774278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7584"/>
        <c:crosses val="autoZero"/>
        <c:crossBetween val="midCat"/>
      </c:valAx>
      <c:spPr>
        <a:solidFill>
          <a:schemeClr val="bg1"/>
        </a:solidFill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17898745078740161"/>
          <c:y val="8.5937226596675395E-2"/>
          <c:w val="0.14312992125984253"/>
          <c:h val="0.13628499562554683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294072615923014E-2"/>
          <c:y val="3.4178331875182266E-2"/>
          <c:w val="0.817893427384077"/>
          <c:h val="0.81523968358121901"/>
        </c:manualLayout>
      </c:layout>
      <c:scatterChart>
        <c:scatterStyle val="lineMarker"/>
        <c:varyColors val="0"/>
        <c:ser>
          <c:idx val="1"/>
          <c:order val="0"/>
          <c:tx>
            <c:strRef>
              <c:f>Sheet10!$C$1</c:f>
              <c:strCache>
                <c:ptCount val="1"/>
                <c:pt idx="0">
                  <c:v>Sites</c:v>
                </c:pt>
              </c:strCache>
            </c:strRef>
          </c:tx>
          <c:spPr>
            <a:ln w="50800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75000"/>
                </a:schemeClr>
              </a:solidFill>
              <a:ln w="9525">
                <a:solidFill>
                  <a:schemeClr val="accent2">
                    <a:lumMod val="75000"/>
                  </a:schemeClr>
                </a:solidFill>
              </a:ln>
              <a:effectLst/>
            </c:spPr>
          </c:marker>
          <c:xVal>
            <c:numRef>
              <c:f>Sheet10!$A$2:$A$613</c:f>
              <c:numCache>
                <c:formatCode>General</c:formatCode>
                <c:ptCount val="612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11</c:v>
                </c:pt>
                <c:pt idx="4">
                  <c:v>12</c:v>
                </c:pt>
                <c:pt idx="5">
                  <c:v>13</c:v>
                </c:pt>
                <c:pt idx="6">
                  <c:v>19</c:v>
                </c:pt>
                <c:pt idx="7">
                  <c:v>20</c:v>
                </c:pt>
                <c:pt idx="8">
                  <c:v>24</c:v>
                </c:pt>
                <c:pt idx="9">
                  <c:v>26</c:v>
                </c:pt>
                <c:pt idx="10">
                  <c:v>27</c:v>
                </c:pt>
                <c:pt idx="11">
                  <c:v>28</c:v>
                </c:pt>
                <c:pt idx="12">
                  <c:v>33</c:v>
                </c:pt>
                <c:pt idx="13">
                  <c:v>34</c:v>
                </c:pt>
                <c:pt idx="14">
                  <c:v>35</c:v>
                </c:pt>
                <c:pt idx="15">
                  <c:v>38</c:v>
                </c:pt>
                <c:pt idx="16">
                  <c:v>39</c:v>
                </c:pt>
                <c:pt idx="17">
                  <c:v>40</c:v>
                </c:pt>
                <c:pt idx="18">
                  <c:v>44</c:v>
                </c:pt>
                <c:pt idx="19">
                  <c:v>55</c:v>
                </c:pt>
                <c:pt idx="20">
                  <c:v>56</c:v>
                </c:pt>
                <c:pt idx="21">
                  <c:v>57</c:v>
                </c:pt>
                <c:pt idx="22">
                  <c:v>59</c:v>
                </c:pt>
                <c:pt idx="23">
                  <c:v>62</c:v>
                </c:pt>
                <c:pt idx="24">
                  <c:v>64</c:v>
                </c:pt>
                <c:pt idx="25">
                  <c:v>69</c:v>
                </c:pt>
                <c:pt idx="26">
                  <c:v>72</c:v>
                </c:pt>
                <c:pt idx="27">
                  <c:v>81</c:v>
                </c:pt>
                <c:pt idx="28">
                  <c:v>82</c:v>
                </c:pt>
                <c:pt idx="29">
                  <c:v>83</c:v>
                </c:pt>
                <c:pt idx="30">
                  <c:v>84</c:v>
                </c:pt>
                <c:pt idx="31">
                  <c:v>87</c:v>
                </c:pt>
                <c:pt idx="32">
                  <c:v>89</c:v>
                </c:pt>
                <c:pt idx="33">
                  <c:v>90</c:v>
                </c:pt>
                <c:pt idx="34">
                  <c:v>91</c:v>
                </c:pt>
                <c:pt idx="35">
                  <c:v>92</c:v>
                </c:pt>
                <c:pt idx="36">
                  <c:v>95</c:v>
                </c:pt>
                <c:pt idx="37">
                  <c:v>96</c:v>
                </c:pt>
                <c:pt idx="38">
                  <c:v>97</c:v>
                </c:pt>
                <c:pt idx="39">
                  <c:v>99</c:v>
                </c:pt>
                <c:pt idx="40">
                  <c:v>102</c:v>
                </c:pt>
                <c:pt idx="41">
                  <c:v>105</c:v>
                </c:pt>
                <c:pt idx="42">
                  <c:v>106</c:v>
                </c:pt>
                <c:pt idx="43">
                  <c:v>107</c:v>
                </c:pt>
                <c:pt idx="44">
                  <c:v>108</c:v>
                </c:pt>
                <c:pt idx="45">
                  <c:v>110</c:v>
                </c:pt>
                <c:pt idx="46">
                  <c:v>112</c:v>
                </c:pt>
                <c:pt idx="47">
                  <c:v>114</c:v>
                </c:pt>
                <c:pt idx="48">
                  <c:v>121</c:v>
                </c:pt>
                <c:pt idx="49">
                  <c:v>125</c:v>
                </c:pt>
                <c:pt idx="50">
                  <c:v>127</c:v>
                </c:pt>
                <c:pt idx="51">
                  <c:v>130</c:v>
                </c:pt>
                <c:pt idx="52">
                  <c:v>131</c:v>
                </c:pt>
                <c:pt idx="53">
                  <c:v>133</c:v>
                </c:pt>
                <c:pt idx="54">
                  <c:v>138</c:v>
                </c:pt>
                <c:pt idx="55">
                  <c:v>139</c:v>
                </c:pt>
                <c:pt idx="56">
                  <c:v>140</c:v>
                </c:pt>
                <c:pt idx="57">
                  <c:v>141</c:v>
                </c:pt>
                <c:pt idx="58">
                  <c:v>142</c:v>
                </c:pt>
                <c:pt idx="59">
                  <c:v>144</c:v>
                </c:pt>
                <c:pt idx="60">
                  <c:v>146</c:v>
                </c:pt>
                <c:pt idx="61">
                  <c:v>153</c:v>
                </c:pt>
                <c:pt idx="62">
                  <c:v>156</c:v>
                </c:pt>
                <c:pt idx="63">
                  <c:v>157</c:v>
                </c:pt>
                <c:pt idx="64">
                  <c:v>159</c:v>
                </c:pt>
                <c:pt idx="65">
                  <c:v>162</c:v>
                </c:pt>
                <c:pt idx="66">
                  <c:v>165</c:v>
                </c:pt>
                <c:pt idx="67">
                  <c:v>170</c:v>
                </c:pt>
                <c:pt idx="68">
                  <c:v>171</c:v>
                </c:pt>
                <c:pt idx="69">
                  <c:v>172</c:v>
                </c:pt>
                <c:pt idx="70">
                  <c:v>173</c:v>
                </c:pt>
                <c:pt idx="71">
                  <c:v>177</c:v>
                </c:pt>
                <c:pt idx="72">
                  <c:v>178</c:v>
                </c:pt>
                <c:pt idx="73">
                  <c:v>182</c:v>
                </c:pt>
                <c:pt idx="74">
                  <c:v>183</c:v>
                </c:pt>
                <c:pt idx="75">
                  <c:v>184</c:v>
                </c:pt>
                <c:pt idx="76">
                  <c:v>185</c:v>
                </c:pt>
                <c:pt idx="77">
                  <c:v>186</c:v>
                </c:pt>
                <c:pt idx="78">
                  <c:v>187</c:v>
                </c:pt>
                <c:pt idx="79">
                  <c:v>192</c:v>
                </c:pt>
                <c:pt idx="80">
                  <c:v>193</c:v>
                </c:pt>
                <c:pt idx="81">
                  <c:v>195</c:v>
                </c:pt>
                <c:pt idx="82">
                  <c:v>196</c:v>
                </c:pt>
                <c:pt idx="83">
                  <c:v>197</c:v>
                </c:pt>
                <c:pt idx="84">
                  <c:v>198</c:v>
                </c:pt>
                <c:pt idx="85">
                  <c:v>199</c:v>
                </c:pt>
                <c:pt idx="86">
                  <c:v>201</c:v>
                </c:pt>
                <c:pt idx="87">
                  <c:v>202</c:v>
                </c:pt>
                <c:pt idx="88">
                  <c:v>204</c:v>
                </c:pt>
                <c:pt idx="89">
                  <c:v>205</c:v>
                </c:pt>
                <c:pt idx="90">
                  <c:v>207</c:v>
                </c:pt>
                <c:pt idx="91">
                  <c:v>209</c:v>
                </c:pt>
                <c:pt idx="92">
                  <c:v>210</c:v>
                </c:pt>
                <c:pt idx="93">
                  <c:v>211</c:v>
                </c:pt>
                <c:pt idx="94">
                  <c:v>212</c:v>
                </c:pt>
                <c:pt idx="95">
                  <c:v>214</c:v>
                </c:pt>
                <c:pt idx="96">
                  <c:v>215</c:v>
                </c:pt>
                <c:pt idx="97">
                  <c:v>216</c:v>
                </c:pt>
                <c:pt idx="98">
                  <c:v>217</c:v>
                </c:pt>
                <c:pt idx="99">
                  <c:v>221</c:v>
                </c:pt>
                <c:pt idx="100">
                  <c:v>223</c:v>
                </c:pt>
                <c:pt idx="101">
                  <c:v>224</c:v>
                </c:pt>
                <c:pt idx="102">
                  <c:v>227</c:v>
                </c:pt>
                <c:pt idx="103">
                  <c:v>231</c:v>
                </c:pt>
                <c:pt idx="104">
                  <c:v>232</c:v>
                </c:pt>
                <c:pt idx="105">
                  <c:v>233</c:v>
                </c:pt>
                <c:pt idx="106">
                  <c:v>234</c:v>
                </c:pt>
                <c:pt idx="107">
                  <c:v>241</c:v>
                </c:pt>
                <c:pt idx="108">
                  <c:v>246</c:v>
                </c:pt>
                <c:pt idx="109">
                  <c:v>250</c:v>
                </c:pt>
                <c:pt idx="110">
                  <c:v>251</c:v>
                </c:pt>
                <c:pt idx="111">
                  <c:v>252</c:v>
                </c:pt>
                <c:pt idx="112">
                  <c:v>253</c:v>
                </c:pt>
                <c:pt idx="113">
                  <c:v>257</c:v>
                </c:pt>
                <c:pt idx="114">
                  <c:v>258</c:v>
                </c:pt>
                <c:pt idx="115">
                  <c:v>259</c:v>
                </c:pt>
                <c:pt idx="116">
                  <c:v>261</c:v>
                </c:pt>
                <c:pt idx="117">
                  <c:v>264</c:v>
                </c:pt>
                <c:pt idx="118">
                  <c:v>265</c:v>
                </c:pt>
                <c:pt idx="119">
                  <c:v>266</c:v>
                </c:pt>
                <c:pt idx="120">
                  <c:v>268</c:v>
                </c:pt>
                <c:pt idx="121">
                  <c:v>271</c:v>
                </c:pt>
                <c:pt idx="122">
                  <c:v>272</c:v>
                </c:pt>
                <c:pt idx="123">
                  <c:v>273</c:v>
                </c:pt>
                <c:pt idx="124">
                  <c:v>274</c:v>
                </c:pt>
                <c:pt idx="125">
                  <c:v>275</c:v>
                </c:pt>
                <c:pt idx="126">
                  <c:v>277</c:v>
                </c:pt>
                <c:pt idx="127">
                  <c:v>278</c:v>
                </c:pt>
                <c:pt idx="128">
                  <c:v>279</c:v>
                </c:pt>
                <c:pt idx="129">
                  <c:v>281</c:v>
                </c:pt>
                <c:pt idx="130">
                  <c:v>282</c:v>
                </c:pt>
                <c:pt idx="131">
                  <c:v>284</c:v>
                </c:pt>
                <c:pt idx="132">
                  <c:v>287</c:v>
                </c:pt>
                <c:pt idx="133">
                  <c:v>290</c:v>
                </c:pt>
                <c:pt idx="134">
                  <c:v>294</c:v>
                </c:pt>
                <c:pt idx="135">
                  <c:v>295</c:v>
                </c:pt>
                <c:pt idx="136">
                  <c:v>299</c:v>
                </c:pt>
                <c:pt idx="137">
                  <c:v>300</c:v>
                </c:pt>
                <c:pt idx="138">
                  <c:v>305</c:v>
                </c:pt>
                <c:pt idx="139">
                  <c:v>306</c:v>
                </c:pt>
                <c:pt idx="140">
                  <c:v>308</c:v>
                </c:pt>
                <c:pt idx="141">
                  <c:v>310</c:v>
                </c:pt>
                <c:pt idx="142">
                  <c:v>312</c:v>
                </c:pt>
                <c:pt idx="143">
                  <c:v>313</c:v>
                </c:pt>
                <c:pt idx="144">
                  <c:v>314</c:v>
                </c:pt>
                <c:pt idx="145">
                  <c:v>315</c:v>
                </c:pt>
                <c:pt idx="146">
                  <c:v>316</c:v>
                </c:pt>
                <c:pt idx="147">
                  <c:v>319</c:v>
                </c:pt>
                <c:pt idx="148">
                  <c:v>320</c:v>
                </c:pt>
                <c:pt idx="149">
                  <c:v>322</c:v>
                </c:pt>
                <c:pt idx="150">
                  <c:v>331</c:v>
                </c:pt>
                <c:pt idx="151">
                  <c:v>332</c:v>
                </c:pt>
                <c:pt idx="152">
                  <c:v>333</c:v>
                </c:pt>
                <c:pt idx="153">
                  <c:v>334</c:v>
                </c:pt>
                <c:pt idx="154">
                  <c:v>336</c:v>
                </c:pt>
                <c:pt idx="155">
                  <c:v>337</c:v>
                </c:pt>
                <c:pt idx="156">
                  <c:v>339</c:v>
                </c:pt>
                <c:pt idx="157">
                  <c:v>341</c:v>
                </c:pt>
                <c:pt idx="158">
                  <c:v>342</c:v>
                </c:pt>
                <c:pt idx="159">
                  <c:v>345</c:v>
                </c:pt>
                <c:pt idx="160">
                  <c:v>347</c:v>
                </c:pt>
                <c:pt idx="161">
                  <c:v>350</c:v>
                </c:pt>
                <c:pt idx="162">
                  <c:v>351</c:v>
                </c:pt>
                <c:pt idx="163">
                  <c:v>352</c:v>
                </c:pt>
                <c:pt idx="164">
                  <c:v>355</c:v>
                </c:pt>
                <c:pt idx="165">
                  <c:v>359</c:v>
                </c:pt>
                <c:pt idx="166">
                  <c:v>363</c:v>
                </c:pt>
                <c:pt idx="167">
                  <c:v>364</c:v>
                </c:pt>
                <c:pt idx="168">
                  <c:v>367</c:v>
                </c:pt>
                <c:pt idx="169">
                  <c:v>368</c:v>
                </c:pt>
                <c:pt idx="170">
                  <c:v>370</c:v>
                </c:pt>
                <c:pt idx="171">
                  <c:v>371</c:v>
                </c:pt>
                <c:pt idx="172">
                  <c:v>379</c:v>
                </c:pt>
                <c:pt idx="173">
                  <c:v>380</c:v>
                </c:pt>
                <c:pt idx="174">
                  <c:v>381</c:v>
                </c:pt>
                <c:pt idx="175">
                  <c:v>382</c:v>
                </c:pt>
                <c:pt idx="176">
                  <c:v>383</c:v>
                </c:pt>
                <c:pt idx="177">
                  <c:v>384</c:v>
                </c:pt>
                <c:pt idx="178">
                  <c:v>385</c:v>
                </c:pt>
                <c:pt idx="179">
                  <c:v>389</c:v>
                </c:pt>
                <c:pt idx="180">
                  <c:v>392</c:v>
                </c:pt>
                <c:pt idx="181">
                  <c:v>394</c:v>
                </c:pt>
                <c:pt idx="182">
                  <c:v>399</c:v>
                </c:pt>
                <c:pt idx="183">
                  <c:v>401</c:v>
                </c:pt>
                <c:pt idx="184">
                  <c:v>403</c:v>
                </c:pt>
                <c:pt idx="185">
                  <c:v>405</c:v>
                </c:pt>
                <c:pt idx="186">
                  <c:v>406</c:v>
                </c:pt>
                <c:pt idx="187">
                  <c:v>409</c:v>
                </c:pt>
                <c:pt idx="188">
                  <c:v>410</c:v>
                </c:pt>
                <c:pt idx="189">
                  <c:v>411</c:v>
                </c:pt>
                <c:pt idx="190">
                  <c:v>418</c:v>
                </c:pt>
                <c:pt idx="191">
                  <c:v>420</c:v>
                </c:pt>
                <c:pt idx="192">
                  <c:v>425</c:v>
                </c:pt>
                <c:pt idx="193">
                  <c:v>426</c:v>
                </c:pt>
                <c:pt idx="194">
                  <c:v>428</c:v>
                </c:pt>
                <c:pt idx="195">
                  <c:v>429</c:v>
                </c:pt>
                <c:pt idx="196">
                  <c:v>430</c:v>
                </c:pt>
                <c:pt idx="197">
                  <c:v>436</c:v>
                </c:pt>
                <c:pt idx="198">
                  <c:v>444</c:v>
                </c:pt>
                <c:pt idx="199">
                  <c:v>446</c:v>
                </c:pt>
                <c:pt idx="200">
                  <c:v>447</c:v>
                </c:pt>
                <c:pt idx="201">
                  <c:v>451</c:v>
                </c:pt>
                <c:pt idx="202">
                  <c:v>452</c:v>
                </c:pt>
                <c:pt idx="203">
                  <c:v>454</c:v>
                </c:pt>
                <c:pt idx="204">
                  <c:v>455</c:v>
                </c:pt>
                <c:pt idx="205">
                  <c:v>457</c:v>
                </c:pt>
                <c:pt idx="206">
                  <c:v>458</c:v>
                </c:pt>
                <c:pt idx="207">
                  <c:v>463</c:v>
                </c:pt>
                <c:pt idx="208">
                  <c:v>466</c:v>
                </c:pt>
                <c:pt idx="209">
                  <c:v>469</c:v>
                </c:pt>
                <c:pt idx="210">
                  <c:v>472</c:v>
                </c:pt>
                <c:pt idx="211">
                  <c:v>473</c:v>
                </c:pt>
                <c:pt idx="212">
                  <c:v>477</c:v>
                </c:pt>
                <c:pt idx="213">
                  <c:v>478</c:v>
                </c:pt>
                <c:pt idx="214">
                  <c:v>479</c:v>
                </c:pt>
                <c:pt idx="215">
                  <c:v>480</c:v>
                </c:pt>
                <c:pt idx="216">
                  <c:v>481</c:v>
                </c:pt>
                <c:pt idx="217">
                  <c:v>482</c:v>
                </c:pt>
                <c:pt idx="218">
                  <c:v>483</c:v>
                </c:pt>
                <c:pt idx="219">
                  <c:v>484</c:v>
                </c:pt>
                <c:pt idx="220">
                  <c:v>488</c:v>
                </c:pt>
                <c:pt idx="221">
                  <c:v>490</c:v>
                </c:pt>
                <c:pt idx="222">
                  <c:v>496</c:v>
                </c:pt>
                <c:pt idx="223">
                  <c:v>497</c:v>
                </c:pt>
                <c:pt idx="224">
                  <c:v>502</c:v>
                </c:pt>
                <c:pt idx="225">
                  <c:v>503</c:v>
                </c:pt>
                <c:pt idx="226">
                  <c:v>504</c:v>
                </c:pt>
                <c:pt idx="227">
                  <c:v>505</c:v>
                </c:pt>
                <c:pt idx="228">
                  <c:v>509</c:v>
                </c:pt>
                <c:pt idx="229">
                  <c:v>512</c:v>
                </c:pt>
                <c:pt idx="230">
                  <c:v>513</c:v>
                </c:pt>
                <c:pt idx="231">
                  <c:v>514</c:v>
                </c:pt>
                <c:pt idx="232">
                  <c:v>515</c:v>
                </c:pt>
                <c:pt idx="233">
                  <c:v>518</c:v>
                </c:pt>
                <c:pt idx="234">
                  <c:v>519</c:v>
                </c:pt>
                <c:pt idx="235">
                  <c:v>520</c:v>
                </c:pt>
                <c:pt idx="236">
                  <c:v>524</c:v>
                </c:pt>
                <c:pt idx="237">
                  <c:v>525</c:v>
                </c:pt>
                <c:pt idx="238">
                  <c:v>526</c:v>
                </c:pt>
                <c:pt idx="239">
                  <c:v>527</c:v>
                </c:pt>
                <c:pt idx="240">
                  <c:v>529</c:v>
                </c:pt>
                <c:pt idx="241">
                  <c:v>530</c:v>
                </c:pt>
                <c:pt idx="242">
                  <c:v>531</c:v>
                </c:pt>
                <c:pt idx="243">
                  <c:v>532</c:v>
                </c:pt>
                <c:pt idx="244">
                  <c:v>534</c:v>
                </c:pt>
                <c:pt idx="245">
                  <c:v>539</c:v>
                </c:pt>
                <c:pt idx="246">
                  <c:v>541</c:v>
                </c:pt>
                <c:pt idx="247">
                  <c:v>544</c:v>
                </c:pt>
                <c:pt idx="248">
                  <c:v>547</c:v>
                </c:pt>
                <c:pt idx="249">
                  <c:v>548</c:v>
                </c:pt>
                <c:pt idx="250">
                  <c:v>551</c:v>
                </c:pt>
                <c:pt idx="251">
                  <c:v>553</c:v>
                </c:pt>
                <c:pt idx="252">
                  <c:v>555</c:v>
                </c:pt>
                <c:pt idx="253">
                  <c:v>556</c:v>
                </c:pt>
                <c:pt idx="254">
                  <c:v>558</c:v>
                </c:pt>
                <c:pt idx="255">
                  <c:v>560</c:v>
                </c:pt>
                <c:pt idx="256">
                  <c:v>562</c:v>
                </c:pt>
                <c:pt idx="257">
                  <c:v>563</c:v>
                </c:pt>
                <c:pt idx="258">
                  <c:v>564</c:v>
                </c:pt>
                <c:pt idx="259">
                  <c:v>567</c:v>
                </c:pt>
                <c:pt idx="260">
                  <c:v>571</c:v>
                </c:pt>
                <c:pt idx="261">
                  <c:v>572</c:v>
                </c:pt>
                <c:pt idx="262">
                  <c:v>573</c:v>
                </c:pt>
                <c:pt idx="263">
                  <c:v>577</c:v>
                </c:pt>
                <c:pt idx="264">
                  <c:v>579</c:v>
                </c:pt>
                <c:pt idx="265">
                  <c:v>581</c:v>
                </c:pt>
                <c:pt idx="266">
                  <c:v>585</c:v>
                </c:pt>
                <c:pt idx="267">
                  <c:v>586</c:v>
                </c:pt>
                <c:pt idx="268">
                  <c:v>588</c:v>
                </c:pt>
                <c:pt idx="269">
                  <c:v>589</c:v>
                </c:pt>
                <c:pt idx="270">
                  <c:v>592</c:v>
                </c:pt>
                <c:pt idx="271">
                  <c:v>594</c:v>
                </c:pt>
                <c:pt idx="272">
                  <c:v>598</c:v>
                </c:pt>
                <c:pt idx="273">
                  <c:v>599</c:v>
                </c:pt>
                <c:pt idx="274">
                  <c:v>602</c:v>
                </c:pt>
                <c:pt idx="275">
                  <c:v>603</c:v>
                </c:pt>
                <c:pt idx="276">
                  <c:v>607</c:v>
                </c:pt>
                <c:pt idx="277">
                  <c:v>608</c:v>
                </c:pt>
                <c:pt idx="278">
                  <c:v>609</c:v>
                </c:pt>
                <c:pt idx="279">
                  <c:v>610</c:v>
                </c:pt>
                <c:pt idx="280">
                  <c:v>612</c:v>
                </c:pt>
                <c:pt idx="281">
                  <c:v>618</c:v>
                </c:pt>
                <c:pt idx="282">
                  <c:v>619</c:v>
                </c:pt>
                <c:pt idx="283">
                  <c:v>620</c:v>
                </c:pt>
                <c:pt idx="284">
                  <c:v>621</c:v>
                </c:pt>
                <c:pt idx="285">
                  <c:v>622</c:v>
                </c:pt>
                <c:pt idx="286">
                  <c:v>628</c:v>
                </c:pt>
                <c:pt idx="287">
                  <c:v>629</c:v>
                </c:pt>
                <c:pt idx="288">
                  <c:v>630</c:v>
                </c:pt>
                <c:pt idx="289">
                  <c:v>631</c:v>
                </c:pt>
                <c:pt idx="290">
                  <c:v>632</c:v>
                </c:pt>
                <c:pt idx="291">
                  <c:v>633</c:v>
                </c:pt>
                <c:pt idx="292">
                  <c:v>635</c:v>
                </c:pt>
                <c:pt idx="293">
                  <c:v>641</c:v>
                </c:pt>
                <c:pt idx="294">
                  <c:v>642</c:v>
                </c:pt>
                <c:pt idx="295">
                  <c:v>643</c:v>
                </c:pt>
                <c:pt idx="296">
                  <c:v>645</c:v>
                </c:pt>
                <c:pt idx="297">
                  <c:v>650</c:v>
                </c:pt>
                <c:pt idx="298">
                  <c:v>651</c:v>
                </c:pt>
                <c:pt idx="299">
                  <c:v>652</c:v>
                </c:pt>
                <c:pt idx="300">
                  <c:v>654</c:v>
                </c:pt>
                <c:pt idx="301">
                  <c:v>662</c:v>
                </c:pt>
                <c:pt idx="302">
                  <c:v>663</c:v>
                </c:pt>
                <c:pt idx="303">
                  <c:v>665</c:v>
                </c:pt>
                <c:pt idx="304">
                  <c:v>666</c:v>
                </c:pt>
                <c:pt idx="305">
                  <c:v>667</c:v>
                </c:pt>
                <c:pt idx="306">
                  <c:v>671</c:v>
                </c:pt>
                <c:pt idx="307">
                  <c:v>672</c:v>
                </c:pt>
                <c:pt idx="308">
                  <c:v>677</c:v>
                </c:pt>
                <c:pt idx="309">
                  <c:v>683</c:v>
                </c:pt>
                <c:pt idx="310">
                  <c:v>684</c:v>
                </c:pt>
                <c:pt idx="311">
                  <c:v>686</c:v>
                </c:pt>
                <c:pt idx="312">
                  <c:v>687</c:v>
                </c:pt>
                <c:pt idx="313">
                  <c:v>695</c:v>
                </c:pt>
                <c:pt idx="314">
                  <c:v>696</c:v>
                </c:pt>
                <c:pt idx="315">
                  <c:v>697</c:v>
                </c:pt>
                <c:pt idx="316">
                  <c:v>698</c:v>
                </c:pt>
                <c:pt idx="317">
                  <c:v>699</c:v>
                </c:pt>
                <c:pt idx="318">
                  <c:v>702</c:v>
                </c:pt>
                <c:pt idx="319">
                  <c:v>704</c:v>
                </c:pt>
                <c:pt idx="320">
                  <c:v>707</c:v>
                </c:pt>
                <c:pt idx="321">
                  <c:v>709</c:v>
                </c:pt>
                <c:pt idx="322">
                  <c:v>711</c:v>
                </c:pt>
                <c:pt idx="323">
                  <c:v>713</c:v>
                </c:pt>
                <c:pt idx="324">
                  <c:v>714</c:v>
                </c:pt>
                <c:pt idx="325">
                  <c:v>717</c:v>
                </c:pt>
                <c:pt idx="326">
                  <c:v>718</c:v>
                </c:pt>
                <c:pt idx="327">
                  <c:v>719</c:v>
                </c:pt>
                <c:pt idx="328">
                  <c:v>720</c:v>
                </c:pt>
                <c:pt idx="329">
                  <c:v>721</c:v>
                </c:pt>
                <c:pt idx="330">
                  <c:v>722</c:v>
                </c:pt>
                <c:pt idx="331">
                  <c:v>725</c:v>
                </c:pt>
                <c:pt idx="332">
                  <c:v>726</c:v>
                </c:pt>
                <c:pt idx="333">
                  <c:v>728</c:v>
                </c:pt>
                <c:pt idx="334">
                  <c:v>732</c:v>
                </c:pt>
                <c:pt idx="335">
                  <c:v>733</c:v>
                </c:pt>
                <c:pt idx="336">
                  <c:v>734</c:v>
                </c:pt>
                <c:pt idx="337">
                  <c:v>735</c:v>
                </c:pt>
                <c:pt idx="338">
                  <c:v>740</c:v>
                </c:pt>
                <c:pt idx="339">
                  <c:v>741</c:v>
                </c:pt>
                <c:pt idx="340">
                  <c:v>743</c:v>
                </c:pt>
                <c:pt idx="341">
                  <c:v>744</c:v>
                </c:pt>
                <c:pt idx="342">
                  <c:v>747</c:v>
                </c:pt>
                <c:pt idx="343">
                  <c:v>750</c:v>
                </c:pt>
                <c:pt idx="344">
                  <c:v>751</c:v>
                </c:pt>
                <c:pt idx="345">
                  <c:v>752</c:v>
                </c:pt>
                <c:pt idx="346">
                  <c:v>754</c:v>
                </c:pt>
                <c:pt idx="347">
                  <c:v>755</c:v>
                </c:pt>
                <c:pt idx="348">
                  <c:v>757</c:v>
                </c:pt>
                <c:pt idx="349">
                  <c:v>758</c:v>
                </c:pt>
                <c:pt idx="350">
                  <c:v>760</c:v>
                </c:pt>
                <c:pt idx="351">
                  <c:v>761</c:v>
                </c:pt>
                <c:pt idx="352">
                  <c:v>762</c:v>
                </c:pt>
                <c:pt idx="353">
                  <c:v>763</c:v>
                </c:pt>
                <c:pt idx="354">
                  <c:v>764</c:v>
                </c:pt>
                <c:pt idx="355">
                  <c:v>767</c:v>
                </c:pt>
                <c:pt idx="356">
                  <c:v>768</c:v>
                </c:pt>
                <c:pt idx="357">
                  <c:v>770</c:v>
                </c:pt>
                <c:pt idx="358">
                  <c:v>771</c:v>
                </c:pt>
                <c:pt idx="359">
                  <c:v>772</c:v>
                </c:pt>
                <c:pt idx="360">
                  <c:v>774</c:v>
                </c:pt>
                <c:pt idx="361">
                  <c:v>775</c:v>
                </c:pt>
                <c:pt idx="362">
                  <c:v>776</c:v>
                </c:pt>
                <c:pt idx="363">
                  <c:v>778</c:v>
                </c:pt>
                <c:pt idx="364">
                  <c:v>781</c:v>
                </c:pt>
                <c:pt idx="365">
                  <c:v>783</c:v>
                </c:pt>
                <c:pt idx="366">
                  <c:v>784</c:v>
                </c:pt>
                <c:pt idx="367">
                  <c:v>785</c:v>
                </c:pt>
                <c:pt idx="368">
                  <c:v>786</c:v>
                </c:pt>
                <c:pt idx="369">
                  <c:v>787</c:v>
                </c:pt>
                <c:pt idx="370">
                  <c:v>789</c:v>
                </c:pt>
                <c:pt idx="371">
                  <c:v>790</c:v>
                </c:pt>
                <c:pt idx="372">
                  <c:v>794</c:v>
                </c:pt>
                <c:pt idx="373">
                  <c:v>798</c:v>
                </c:pt>
                <c:pt idx="374">
                  <c:v>799</c:v>
                </c:pt>
                <c:pt idx="375">
                  <c:v>800</c:v>
                </c:pt>
                <c:pt idx="376">
                  <c:v>802</c:v>
                </c:pt>
                <c:pt idx="377">
                  <c:v>803</c:v>
                </c:pt>
                <c:pt idx="378">
                  <c:v>804</c:v>
                </c:pt>
                <c:pt idx="379">
                  <c:v>805</c:v>
                </c:pt>
                <c:pt idx="380">
                  <c:v>806</c:v>
                </c:pt>
                <c:pt idx="381">
                  <c:v>810</c:v>
                </c:pt>
                <c:pt idx="382">
                  <c:v>811</c:v>
                </c:pt>
                <c:pt idx="383">
                  <c:v>812</c:v>
                </c:pt>
                <c:pt idx="384">
                  <c:v>817</c:v>
                </c:pt>
                <c:pt idx="385">
                  <c:v>819</c:v>
                </c:pt>
                <c:pt idx="386">
                  <c:v>822</c:v>
                </c:pt>
                <c:pt idx="387">
                  <c:v>824</c:v>
                </c:pt>
                <c:pt idx="388">
                  <c:v>827</c:v>
                </c:pt>
                <c:pt idx="389">
                  <c:v>830</c:v>
                </c:pt>
                <c:pt idx="390">
                  <c:v>831</c:v>
                </c:pt>
                <c:pt idx="391">
                  <c:v>833</c:v>
                </c:pt>
                <c:pt idx="392">
                  <c:v>835</c:v>
                </c:pt>
                <c:pt idx="393">
                  <c:v>841</c:v>
                </c:pt>
                <c:pt idx="394">
                  <c:v>844</c:v>
                </c:pt>
                <c:pt idx="395">
                  <c:v>849</c:v>
                </c:pt>
                <c:pt idx="396">
                  <c:v>852</c:v>
                </c:pt>
                <c:pt idx="397">
                  <c:v>853</c:v>
                </c:pt>
                <c:pt idx="398">
                  <c:v>854</c:v>
                </c:pt>
                <c:pt idx="399">
                  <c:v>855</c:v>
                </c:pt>
                <c:pt idx="400">
                  <c:v>860</c:v>
                </c:pt>
                <c:pt idx="401">
                  <c:v>863</c:v>
                </c:pt>
                <c:pt idx="402">
                  <c:v>864</c:v>
                </c:pt>
                <c:pt idx="403">
                  <c:v>866</c:v>
                </c:pt>
                <c:pt idx="404">
                  <c:v>867</c:v>
                </c:pt>
                <c:pt idx="405">
                  <c:v>868</c:v>
                </c:pt>
                <c:pt idx="406">
                  <c:v>873</c:v>
                </c:pt>
                <c:pt idx="407">
                  <c:v>875</c:v>
                </c:pt>
                <c:pt idx="408">
                  <c:v>877</c:v>
                </c:pt>
                <c:pt idx="409">
                  <c:v>878</c:v>
                </c:pt>
                <c:pt idx="410">
                  <c:v>879</c:v>
                </c:pt>
                <c:pt idx="411">
                  <c:v>880</c:v>
                </c:pt>
                <c:pt idx="412">
                  <c:v>882</c:v>
                </c:pt>
                <c:pt idx="413">
                  <c:v>883</c:v>
                </c:pt>
                <c:pt idx="414">
                  <c:v>884</c:v>
                </c:pt>
                <c:pt idx="415">
                  <c:v>885</c:v>
                </c:pt>
                <c:pt idx="416">
                  <c:v>886</c:v>
                </c:pt>
                <c:pt idx="417">
                  <c:v>891</c:v>
                </c:pt>
                <c:pt idx="418">
                  <c:v>894</c:v>
                </c:pt>
                <c:pt idx="419">
                  <c:v>895</c:v>
                </c:pt>
                <c:pt idx="420">
                  <c:v>896</c:v>
                </c:pt>
                <c:pt idx="421">
                  <c:v>897</c:v>
                </c:pt>
                <c:pt idx="422">
                  <c:v>898</c:v>
                </c:pt>
                <c:pt idx="423">
                  <c:v>900</c:v>
                </c:pt>
                <c:pt idx="424">
                  <c:v>901</c:v>
                </c:pt>
                <c:pt idx="425">
                  <c:v>903</c:v>
                </c:pt>
                <c:pt idx="426">
                  <c:v>905</c:v>
                </c:pt>
                <c:pt idx="427">
                  <c:v>908</c:v>
                </c:pt>
                <c:pt idx="428">
                  <c:v>910</c:v>
                </c:pt>
                <c:pt idx="429">
                  <c:v>911</c:v>
                </c:pt>
                <c:pt idx="430">
                  <c:v>913</c:v>
                </c:pt>
                <c:pt idx="431">
                  <c:v>914</c:v>
                </c:pt>
                <c:pt idx="432">
                  <c:v>915</c:v>
                </c:pt>
                <c:pt idx="433">
                  <c:v>916</c:v>
                </c:pt>
                <c:pt idx="434">
                  <c:v>917</c:v>
                </c:pt>
                <c:pt idx="435">
                  <c:v>922</c:v>
                </c:pt>
                <c:pt idx="436">
                  <c:v>923</c:v>
                </c:pt>
                <c:pt idx="437">
                  <c:v>924</c:v>
                </c:pt>
                <c:pt idx="438">
                  <c:v>925</c:v>
                </c:pt>
                <c:pt idx="439">
                  <c:v>926</c:v>
                </c:pt>
                <c:pt idx="440">
                  <c:v>929</c:v>
                </c:pt>
                <c:pt idx="441">
                  <c:v>931</c:v>
                </c:pt>
                <c:pt idx="442">
                  <c:v>933</c:v>
                </c:pt>
                <c:pt idx="443">
                  <c:v>935</c:v>
                </c:pt>
                <c:pt idx="444">
                  <c:v>937</c:v>
                </c:pt>
                <c:pt idx="445">
                  <c:v>939</c:v>
                </c:pt>
                <c:pt idx="446">
                  <c:v>940</c:v>
                </c:pt>
                <c:pt idx="447">
                  <c:v>941</c:v>
                </c:pt>
                <c:pt idx="448">
                  <c:v>951</c:v>
                </c:pt>
                <c:pt idx="449">
                  <c:v>954</c:v>
                </c:pt>
                <c:pt idx="450">
                  <c:v>956</c:v>
                </c:pt>
                <c:pt idx="451">
                  <c:v>957</c:v>
                </c:pt>
                <c:pt idx="452">
                  <c:v>962</c:v>
                </c:pt>
                <c:pt idx="453">
                  <c:v>963</c:v>
                </c:pt>
                <c:pt idx="454">
                  <c:v>964</c:v>
                </c:pt>
                <c:pt idx="455">
                  <c:v>965</c:v>
                </c:pt>
                <c:pt idx="456">
                  <c:v>967</c:v>
                </c:pt>
                <c:pt idx="457">
                  <c:v>969</c:v>
                </c:pt>
                <c:pt idx="458">
                  <c:v>971</c:v>
                </c:pt>
                <c:pt idx="459">
                  <c:v>972</c:v>
                </c:pt>
                <c:pt idx="460">
                  <c:v>973</c:v>
                </c:pt>
                <c:pt idx="461">
                  <c:v>975</c:v>
                </c:pt>
                <c:pt idx="462">
                  <c:v>976</c:v>
                </c:pt>
                <c:pt idx="463">
                  <c:v>977</c:v>
                </c:pt>
                <c:pt idx="464">
                  <c:v>978</c:v>
                </c:pt>
                <c:pt idx="465">
                  <c:v>980</c:v>
                </c:pt>
                <c:pt idx="466">
                  <c:v>982</c:v>
                </c:pt>
                <c:pt idx="467">
                  <c:v>983</c:v>
                </c:pt>
                <c:pt idx="468">
                  <c:v>985</c:v>
                </c:pt>
                <c:pt idx="469">
                  <c:v>986</c:v>
                </c:pt>
                <c:pt idx="470">
                  <c:v>989</c:v>
                </c:pt>
                <c:pt idx="471">
                  <c:v>990</c:v>
                </c:pt>
                <c:pt idx="472">
                  <c:v>997</c:v>
                </c:pt>
                <c:pt idx="473">
                  <c:v>1000</c:v>
                </c:pt>
                <c:pt idx="474">
                  <c:v>1001</c:v>
                </c:pt>
                <c:pt idx="475">
                  <c:v>1002</c:v>
                </c:pt>
                <c:pt idx="476">
                  <c:v>1005</c:v>
                </c:pt>
                <c:pt idx="477">
                  <c:v>1010</c:v>
                </c:pt>
                <c:pt idx="478">
                  <c:v>1011</c:v>
                </c:pt>
                <c:pt idx="479">
                  <c:v>1012</c:v>
                </c:pt>
                <c:pt idx="480">
                  <c:v>1014</c:v>
                </c:pt>
                <c:pt idx="481">
                  <c:v>1015</c:v>
                </c:pt>
                <c:pt idx="482">
                  <c:v>1019</c:v>
                </c:pt>
                <c:pt idx="483">
                  <c:v>1021</c:v>
                </c:pt>
                <c:pt idx="484">
                  <c:v>1022</c:v>
                </c:pt>
                <c:pt idx="485">
                  <c:v>1023</c:v>
                </c:pt>
                <c:pt idx="486">
                  <c:v>1024</c:v>
                </c:pt>
                <c:pt idx="487">
                  <c:v>1025</c:v>
                </c:pt>
                <c:pt idx="488">
                  <c:v>1026</c:v>
                </c:pt>
                <c:pt idx="489">
                  <c:v>1027</c:v>
                </c:pt>
                <c:pt idx="490">
                  <c:v>1028</c:v>
                </c:pt>
                <c:pt idx="491">
                  <c:v>1029</c:v>
                </c:pt>
                <c:pt idx="492">
                  <c:v>1030</c:v>
                </c:pt>
                <c:pt idx="493">
                  <c:v>1033</c:v>
                </c:pt>
                <c:pt idx="494">
                  <c:v>1034</c:v>
                </c:pt>
                <c:pt idx="495">
                  <c:v>1035</c:v>
                </c:pt>
                <c:pt idx="496">
                  <c:v>1036</c:v>
                </c:pt>
                <c:pt idx="497">
                  <c:v>1037</c:v>
                </c:pt>
                <c:pt idx="498">
                  <c:v>1042</c:v>
                </c:pt>
                <c:pt idx="499">
                  <c:v>1044</c:v>
                </c:pt>
                <c:pt idx="500">
                  <c:v>1046</c:v>
                </c:pt>
                <c:pt idx="501">
                  <c:v>1048</c:v>
                </c:pt>
                <c:pt idx="502">
                  <c:v>1049</c:v>
                </c:pt>
                <c:pt idx="503">
                  <c:v>1050</c:v>
                </c:pt>
                <c:pt idx="504">
                  <c:v>1053</c:v>
                </c:pt>
                <c:pt idx="505">
                  <c:v>1054</c:v>
                </c:pt>
                <c:pt idx="506">
                  <c:v>1056</c:v>
                </c:pt>
                <c:pt idx="507">
                  <c:v>1059</c:v>
                </c:pt>
                <c:pt idx="508">
                  <c:v>1060</c:v>
                </c:pt>
                <c:pt idx="509">
                  <c:v>1061</c:v>
                </c:pt>
                <c:pt idx="510">
                  <c:v>1062</c:v>
                </c:pt>
                <c:pt idx="511">
                  <c:v>1066</c:v>
                </c:pt>
                <c:pt idx="512">
                  <c:v>1070</c:v>
                </c:pt>
                <c:pt idx="513">
                  <c:v>1073</c:v>
                </c:pt>
                <c:pt idx="514">
                  <c:v>1074</c:v>
                </c:pt>
                <c:pt idx="515">
                  <c:v>1075</c:v>
                </c:pt>
                <c:pt idx="516">
                  <c:v>1076</c:v>
                </c:pt>
                <c:pt idx="517">
                  <c:v>1078</c:v>
                </c:pt>
                <c:pt idx="518">
                  <c:v>1080</c:v>
                </c:pt>
                <c:pt idx="519">
                  <c:v>1081</c:v>
                </c:pt>
                <c:pt idx="520">
                  <c:v>1082</c:v>
                </c:pt>
                <c:pt idx="521">
                  <c:v>1084</c:v>
                </c:pt>
                <c:pt idx="522">
                  <c:v>1085</c:v>
                </c:pt>
                <c:pt idx="523">
                  <c:v>1123</c:v>
                </c:pt>
                <c:pt idx="524">
                  <c:v>1124</c:v>
                </c:pt>
                <c:pt idx="525">
                  <c:v>1126</c:v>
                </c:pt>
                <c:pt idx="526">
                  <c:v>1127</c:v>
                </c:pt>
                <c:pt idx="527">
                  <c:v>1128</c:v>
                </c:pt>
                <c:pt idx="528">
                  <c:v>1130</c:v>
                </c:pt>
                <c:pt idx="529">
                  <c:v>1132</c:v>
                </c:pt>
                <c:pt idx="530">
                  <c:v>1134</c:v>
                </c:pt>
                <c:pt idx="531">
                  <c:v>1139</c:v>
                </c:pt>
                <c:pt idx="532">
                  <c:v>1141</c:v>
                </c:pt>
                <c:pt idx="533">
                  <c:v>1143</c:v>
                </c:pt>
                <c:pt idx="534">
                  <c:v>1144</c:v>
                </c:pt>
                <c:pt idx="535">
                  <c:v>1145</c:v>
                </c:pt>
                <c:pt idx="536">
                  <c:v>1146</c:v>
                </c:pt>
                <c:pt idx="537">
                  <c:v>1147</c:v>
                </c:pt>
                <c:pt idx="538">
                  <c:v>1148</c:v>
                </c:pt>
                <c:pt idx="539">
                  <c:v>1150</c:v>
                </c:pt>
                <c:pt idx="540">
                  <c:v>1152</c:v>
                </c:pt>
                <c:pt idx="541">
                  <c:v>1154</c:v>
                </c:pt>
                <c:pt idx="542">
                  <c:v>1156</c:v>
                </c:pt>
                <c:pt idx="543">
                  <c:v>1157</c:v>
                </c:pt>
                <c:pt idx="544">
                  <c:v>1159</c:v>
                </c:pt>
                <c:pt idx="545">
                  <c:v>1160</c:v>
                </c:pt>
                <c:pt idx="546">
                  <c:v>1163</c:v>
                </c:pt>
                <c:pt idx="547">
                  <c:v>1165</c:v>
                </c:pt>
                <c:pt idx="548">
                  <c:v>1167</c:v>
                </c:pt>
                <c:pt idx="549">
                  <c:v>1168</c:v>
                </c:pt>
                <c:pt idx="550">
                  <c:v>1169</c:v>
                </c:pt>
                <c:pt idx="551">
                  <c:v>1170</c:v>
                </c:pt>
                <c:pt idx="552">
                  <c:v>1175</c:v>
                </c:pt>
                <c:pt idx="553">
                  <c:v>1176</c:v>
                </c:pt>
                <c:pt idx="554">
                  <c:v>1181</c:v>
                </c:pt>
                <c:pt idx="555">
                  <c:v>1187</c:v>
                </c:pt>
                <c:pt idx="556">
                  <c:v>1189</c:v>
                </c:pt>
                <c:pt idx="557">
                  <c:v>1192</c:v>
                </c:pt>
                <c:pt idx="558">
                  <c:v>1194</c:v>
                </c:pt>
                <c:pt idx="559">
                  <c:v>1195</c:v>
                </c:pt>
                <c:pt idx="560">
                  <c:v>1196</c:v>
                </c:pt>
                <c:pt idx="561">
                  <c:v>1197</c:v>
                </c:pt>
                <c:pt idx="562">
                  <c:v>1198</c:v>
                </c:pt>
                <c:pt idx="563">
                  <c:v>1201</c:v>
                </c:pt>
                <c:pt idx="564">
                  <c:v>1202</c:v>
                </c:pt>
                <c:pt idx="565">
                  <c:v>1203</c:v>
                </c:pt>
                <c:pt idx="566">
                  <c:v>1204</c:v>
                </c:pt>
                <c:pt idx="567">
                  <c:v>1206</c:v>
                </c:pt>
                <c:pt idx="568">
                  <c:v>1207</c:v>
                </c:pt>
                <c:pt idx="569">
                  <c:v>1209</c:v>
                </c:pt>
                <c:pt idx="570">
                  <c:v>1211</c:v>
                </c:pt>
                <c:pt idx="571">
                  <c:v>1214</c:v>
                </c:pt>
                <c:pt idx="572">
                  <c:v>1215</c:v>
                </c:pt>
                <c:pt idx="573">
                  <c:v>1217</c:v>
                </c:pt>
                <c:pt idx="574">
                  <c:v>1220</c:v>
                </c:pt>
                <c:pt idx="575">
                  <c:v>1226</c:v>
                </c:pt>
                <c:pt idx="576">
                  <c:v>1227</c:v>
                </c:pt>
                <c:pt idx="577">
                  <c:v>1230</c:v>
                </c:pt>
                <c:pt idx="578">
                  <c:v>1233</c:v>
                </c:pt>
                <c:pt idx="579">
                  <c:v>1234</c:v>
                </c:pt>
                <c:pt idx="580">
                  <c:v>1235</c:v>
                </c:pt>
                <c:pt idx="581">
                  <c:v>1237</c:v>
                </c:pt>
                <c:pt idx="582">
                  <c:v>1241</c:v>
                </c:pt>
                <c:pt idx="583">
                  <c:v>1242</c:v>
                </c:pt>
                <c:pt idx="584">
                  <c:v>1243</c:v>
                </c:pt>
                <c:pt idx="585">
                  <c:v>1245</c:v>
                </c:pt>
                <c:pt idx="586">
                  <c:v>1246</c:v>
                </c:pt>
                <c:pt idx="587">
                  <c:v>1248</c:v>
                </c:pt>
                <c:pt idx="588">
                  <c:v>1249</c:v>
                </c:pt>
                <c:pt idx="589">
                  <c:v>1250</c:v>
                </c:pt>
                <c:pt idx="590">
                  <c:v>1251</c:v>
                </c:pt>
                <c:pt idx="591">
                  <c:v>1252</c:v>
                </c:pt>
                <c:pt idx="592">
                  <c:v>1253</c:v>
                </c:pt>
                <c:pt idx="593">
                  <c:v>1254</c:v>
                </c:pt>
                <c:pt idx="594">
                  <c:v>1256</c:v>
                </c:pt>
                <c:pt idx="595">
                  <c:v>1257</c:v>
                </c:pt>
                <c:pt idx="596">
                  <c:v>1258</c:v>
                </c:pt>
                <c:pt idx="597">
                  <c:v>1260</c:v>
                </c:pt>
                <c:pt idx="598">
                  <c:v>1263</c:v>
                </c:pt>
                <c:pt idx="599">
                  <c:v>1268</c:v>
                </c:pt>
                <c:pt idx="600">
                  <c:v>1270</c:v>
                </c:pt>
                <c:pt idx="601">
                  <c:v>1271</c:v>
                </c:pt>
                <c:pt idx="602">
                  <c:v>1274</c:v>
                </c:pt>
                <c:pt idx="603">
                  <c:v>1276</c:v>
                </c:pt>
                <c:pt idx="604">
                  <c:v>1277</c:v>
                </c:pt>
                <c:pt idx="605">
                  <c:v>1281</c:v>
                </c:pt>
                <c:pt idx="606">
                  <c:v>1282</c:v>
                </c:pt>
                <c:pt idx="607">
                  <c:v>1283</c:v>
                </c:pt>
                <c:pt idx="608">
                  <c:v>1284</c:v>
                </c:pt>
                <c:pt idx="609">
                  <c:v>1285</c:v>
                </c:pt>
                <c:pt idx="610">
                  <c:v>1287</c:v>
                </c:pt>
                <c:pt idx="611">
                  <c:v>1292</c:v>
                </c:pt>
              </c:numCache>
            </c:numRef>
          </c:xVal>
          <c:yVal>
            <c:numRef>
              <c:f>Sheet10!$C$2:$C$613</c:f>
              <c:numCache>
                <c:formatCode>General</c:formatCode>
                <c:ptCount val="612"/>
                <c:pt idx="0">
                  <c:v>1</c:v>
                </c:pt>
                <c:pt idx="1">
                  <c:v>3</c:v>
                </c:pt>
                <c:pt idx="2">
                  <c:v>3</c:v>
                </c:pt>
                <c:pt idx="3">
                  <c:v>4</c:v>
                </c:pt>
                <c:pt idx="4">
                  <c:v>4</c:v>
                </c:pt>
                <c:pt idx="5">
                  <c:v>5</c:v>
                </c:pt>
                <c:pt idx="6">
                  <c:v>7</c:v>
                </c:pt>
                <c:pt idx="7">
                  <c:v>8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12</c:v>
                </c:pt>
                <c:pt idx="14">
                  <c:v>12</c:v>
                </c:pt>
                <c:pt idx="15">
                  <c:v>13</c:v>
                </c:pt>
                <c:pt idx="16">
                  <c:v>15</c:v>
                </c:pt>
                <c:pt idx="17">
                  <c:v>15</c:v>
                </c:pt>
                <c:pt idx="18">
                  <c:v>16</c:v>
                </c:pt>
                <c:pt idx="19">
                  <c:v>16</c:v>
                </c:pt>
                <c:pt idx="20">
                  <c:v>17</c:v>
                </c:pt>
                <c:pt idx="21">
                  <c:v>19</c:v>
                </c:pt>
                <c:pt idx="22">
                  <c:v>19</c:v>
                </c:pt>
                <c:pt idx="23">
                  <c:v>19</c:v>
                </c:pt>
                <c:pt idx="24">
                  <c:v>20</c:v>
                </c:pt>
                <c:pt idx="25">
                  <c:v>21</c:v>
                </c:pt>
                <c:pt idx="26">
                  <c:v>21</c:v>
                </c:pt>
                <c:pt idx="27">
                  <c:v>21</c:v>
                </c:pt>
                <c:pt idx="28">
                  <c:v>21</c:v>
                </c:pt>
                <c:pt idx="29">
                  <c:v>21</c:v>
                </c:pt>
                <c:pt idx="30">
                  <c:v>21</c:v>
                </c:pt>
                <c:pt idx="31">
                  <c:v>21</c:v>
                </c:pt>
                <c:pt idx="32">
                  <c:v>21</c:v>
                </c:pt>
                <c:pt idx="33">
                  <c:v>22</c:v>
                </c:pt>
                <c:pt idx="34">
                  <c:v>23</c:v>
                </c:pt>
                <c:pt idx="35">
                  <c:v>23</c:v>
                </c:pt>
                <c:pt idx="36">
                  <c:v>23</c:v>
                </c:pt>
                <c:pt idx="37">
                  <c:v>23</c:v>
                </c:pt>
                <c:pt idx="38">
                  <c:v>23</c:v>
                </c:pt>
                <c:pt idx="39">
                  <c:v>24</c:v>
                </c:pt>
                <c:pt idx="40">
                  <c:v>25</c:v>
                </c:pt>
                <c:pt idx="41">
                  <c:v>26</c:v>
                </c:pt>
                <c:pt idx="42">
                  <c:v>27</c:v>
                </c:pt>
                <c:pt idx="43">
                  <c:v>28</c:v>
                </c:pt>
                <c:pt idx="44">
                  <c:v>28</c:v>
                </c:pt>
                <c:pt idx="45">
                  <c:v>28</c:v>
                </c:pt>
                <c:pt idx="46">
                  <c:v>29</c:v>
                </c:pt>
                <c:pt idx="47">
                  <c:v>30</c:v>
                </c:pt>
                <c:pt idx="48">
                  <c:v>30</c:v>
                </c:pt>
                <c:pt idx="49">
                  <c:v>30</c:v>
                </c:pt>
                <c:pt idx="50">
                  <c:v>30</c:v>
                </c:pt>
                <c:pt idx="51">
                  <c:v>31</c:v>
                </c:pt>
                <c:pt idx="52">
                  <c:v>32</c:v>
                </c:pt>
                <c:pt idx="53">
                  <c:v>32</c:v>
                </c:pt>
                <c:pt idx="54">
                  <c:v>33</c:v>
                </c:pt>
                <c:pt idx="55">
                  <c:v>33</c:v>
                </c:pt>
                <c:pt idx="56">
                  <c:v>34</c:v>
                </c:pt>
                <c:pt idx="57">
                  <c:v>35</c:v>
                </c:pt>
                <c:pt idx="58">
                  <c:v>35</c:v>
                </c:pt>
                <c:pt idx="59">
                  <c:v>36</c:v>
                </c:pt>
                <c:pt idx="60">
                  <c:v>36</c:v>
                </c:pt>
                <c:pt idx="61">
                  <c:v>37</c:v>
                </c:pt>
                <c:pt idx="62">
                  <c:v>38</c:v>
                </c:pt>
                <c:pt idx="63">
                  <c:v>39</c:v>
                </c:pt>
                <c:pt idx="64">
                  <c:v>39</c:v>
                </c:pt>
                <c:pt idx="65">
                  <c:v>40</c:v>
                </c:pt>
                <c:pt idx="66">
                  <c:v>41</c:v>
                </c:pt>
                <c:pt idx="67">
                  <c:v>42</c:v>
                </c:pt>
                <c:pt idx="68">
                  <c:v>42</c:v>
                </c:pt>
                <c:pt idx="69">
                  <c:v>42</c:v>
                </c:pt>
                <c:pt idx="70">
                  <c:v>42</c:v>
                </c:pt>
                <c:pt idx="71">
                  <c:v>42</c:v>
                </c:pt>
                <c:pt idx="72">
                  <c:v>42</c:v>
                </c:pt>
                <c:pt idx="73">
                  <c:v>42</c:v>
                </c:pt>
                <c:pt idx="74">
                  <c:v>43</c:v>
                </c:pt>
                <c:pt idx="75">
                  <c:v>44</c:v>
                </c:pt>
                <c:pt idx="76">
                  <c:v>44</c:v>
                </c:pt>
                <c:pt idx="77">
                  <c:v>44</c:v>
                </c:pt>
                <c:pt idx="78">
                  <c:v>44</c:v>
                </c:pt>
                <c:pt idx="79">
                  <c:v>45</c:v>
                </c:pt>
                <c:pt idx="80">
                  <c:v>45</c:v>
                </c:pt>
                <c:pt idx="81">
                  <c:v>45</c:v>
                </c:pt>
                <c:pt idx="82">
                  <c:v>45</c:v>
                </c:pt>
                <c:pt idx="83">
                  <c:v>45</c:v>
                </c:pt>
                <c:pt idx="84">
                  <c:v>45</c:v>
                </c:pt>
                <c:pt idx="85">
                  <c:v>45</c:v>
                </c:pt>
                <c:pt idx="86">
                  <c:v>45</c:v>
                </c:pt>
                <c:pt idx="87">
                  <c:v>45</c:v>
                </c:pt>
                <c:pt idx="88">
                  <c:v>46</c:v>
                </c:pt>
                <c:pt idx="89">
                  <c:v>46</c:v>
                </c:pt>
                <c:pt idx="90">
                  <c:v>47</c:v>
                </c:pt>
                <c:pt idx="91">
                  <c:v>48</c:v>
                </c:pt>
                <c:pt idx="92">
                  <c:v>49</c:v>
                </c:pt>
                <c:pt idx="93">
                  <c:v>49</c:v>
                </c:pt>
                <c:pt idx="94">
                  <c:v>49</c:v>
                </c:pt>
                <c:pt idx="95">
                  <c:v>49</c:v>
                </c:pt>
                <c:pt idx="96">
                  <c:v>49</c:v>
                </c:pt>
                <c:pt idx="97">
                  <c:v>49</c:v>
                </c:pt>
                <c:pt idx="98">
                  <c:v>49</c:v>
                </c:pt>
                <c:pt idx="99">
                  <c:v>50</c:v>
                </c:pt>
                <c:pt idx="100">
                  <c:v>50</c:v>
                </c:pt>
                <c:pt idx="101">
                  <c:v>50</c:v>
                </c:pt>
                <c:pt idx="102">
                  <c:v>50</c:v>
                </c:pt>
                <c:pt idx="103">
                  <c:v>50</c:v>
                </c:pt>
                <c:pt idx="104">
                  <c:v>50</c:v>
                </c:pt>
                <c:pt idx="105">
                  <c:v>50</c:v>
                </c:pt>
                <c:pt idx="106">
                  <c:v>50</c:v>
                </c:pt>
                <c:pt idx="107">
                  <c:v>50</c:v>
                </c:pt>
                <c:pt idx="108">
                  <c:v>50</c:v>
                </c:pt>
                <c:pt idx="109">
                  <c:v>50</c:v>
                </c:pt>
                <c:pt idx="110">
                  <c:v>50</c:v>
                </c:pt>
                <c:pt idx="111">
                  <c:v>51</c:v>
                </c:pt>
                <c:pt idx="112">
                  <c:v>52</c:v>
                </c:pt>
                <c:pt idx="113">
                  <c:v>52</c:v>
                </c:pt>
                <c:pt idx="114">
                  <c:v>52</c:v>
                </c:pt>
                <c:pt idx="115">
                  <c:v>52</c:v>
                </c:pt>
                <c:pt idx="116">
                  <c:v>52</c:v>
                </c:pt>
                <c:pt idx="117">
                  <c:v>52</c:v>
                </c:pt>
                <c:pt idx="118">
                  <c:v>52</c:v>
                </c:pt>
                <c:pt idx="119">
                  <c:v>52</c:v>
                </c:pt>
                <c:pt idx="120">
                  <c:v>52</c:v>
                </c:pt>
                <c:pt idx="121">
                  <c:v>52</c:v>
                </c:pt>
                <c:pt idx="122">
                  <c:v>53</c:v>
                </c:pt>
                <c:pt idx="123">
                  <c:v>53</c:v>
                </c:pt>
                <c:pt idx="124">
                  <c:v>54</c:v>
                </c:pt>
                <c:pt idx="125">
                  <c:v>54</c:v>
                </c:pt>
                <c:pt idx="126">
                  <c:v>55</c:v>
                </c:pt>
                <c:pt idx="127">
                  <c:v>55</c:v>
                </c:pt>
                <c:pt idx="128">
                  <c:v>55</c:v>
                </c:pt>
                <c:pt idx="129">
                  <c:v>55</c:v>
                </c:pt>
                <c:pt idx="130">
                  <c:v>55</c:v>
                </c:pt>
                <c:pt idx="131">
                  <c:v>55</c:v>
                </c:pt>
                <c:pt idx="132">
                  <c:v>55</c:v>
                </c:pt>
                <c:pt idx="133">
                  <c:v>55</c:v>
                </c:pt>
                <c:pt idx="134">
                  <c:v>55</c:v>
                </c:pt>
                <c:pt idx="135">
                  <c:v>55</c:v>
                </c:pt>
                <c:pt idx="136">
                  <c:v>56</c:v>
                </c:pt>
                <c:pt idx="137">
                  <c:v>56</c:v>
                </c:pt>
                <c:pt idx="138">
                  <c:v>56</c:v>
                </c:pt>
                <c:pt idx="139">
                  <c:v>56</c:v>
                </c:pt>
                <c:pt idx="140">
                  <c:v>56</c:v>
                </c:pt>
                <c:pt idx="141">
                  <c:v>56</c:v>
                </c:pt>
                <c:pt idx="142">
                  <c:v>56</c:v>
                </c:pt>
                <c:pt idx="143">
                  <c:v>57</c:v>
                </c:pt>
                <c:pt idx="144">
                  <c:v>57</c:v>
                </c:pt>
                <c:pt idx="145">
                  <c:v>57</c:v>
                </c:pt>
                <c:pt idx="146">
                  <c:v>57</c:v>
                </c:pt>
                <c:pt idx="147">
                  <c:v>58</c:v>
                </c:pt>
                <c:pt idx="148">
                  <c:v>58</c:v>
                </c:pt>
                <c:pt idx="149">
                  <c:v>58</c:v>
                </c:pt>
                <c:pt idx="150">
                  <c:v>58</c:v>
                </c:pt>
                <c:pt idx="151">
                  <c:v>58</c:v>
                </c:pt>
                <c:pt idx="152">
                  <c:v>59</c:v>
                </c:pt>
                <c:pt idx="153">
                  <c:v>59</c:v>
                </c:pt>
                <c:pt idx="154">
                  <c:v>59</c:v>
                </c:pt>
                <c:pt idx="155">
                  <c:v>59</c:v>
                </c:pt>
                <c:pt idx="156">
                  <c:v>59</c:v>
                </c:pt>
                <c:pt idx="157">
                  <c:v>59</c:v>
                </c:pt>
                <c:pt idx="158">
                  <c:v>59</c:v>
                </c:pt>
                <c:pt idx="159">
                  <c:v>59</c:v>
                </c:pt>
                <c:pt idx="160">
                  <c:v>59</c:v>
                </c:pt>
                <c:pt idx="161">
                  <c:v>60</c:v>
                </c:pt>
                <c:pt idx="162">
                  <c:v>60</c:v>
                </c:pt>
                <c:pt idx="163">
                  <c:v>60</c:v>
                </c:pt>
                <c:pt idx="164">
                  <c:v>61</c:v>
                </c:pt>
                <c:pt idx="165">
                  <c:v>61</c:v>
                </c:pt>
                <c:pt idx="166">
                  <c:v>61</c:v>
                </c:pt>
                <c:pt idx="167">
                  <c:v>61</c:v>
                </c:pt>
                <c:pt idx="168">
                  <c:v>61</c:v>
                </c:pt>
                <c:pt idx="169">
                  <c:v>62</c:v>
                </c:pt>
                <c:pt idx="170">
                  <c:v>62</c:v>
                </c:pt>
                <c:pt idx="171">
                  <c:v>62</c:v>
                </c:pt>
                <c:pt idx="172">
                  <c:v>62</c:v>
                </c:pt>
                <c:pt idx="173">
                  <c:v>62</c:v>
                </c:pt>
                <c:pt idx="174">
                  <c:v>62</c:v>
                </c:pt>
                <c:pt idx="175">
                  <c:v>62</c:v>
                </c:pt>
                <c:pt idx="176">
                  <c:v>62</c:v>
                </c:pt>
                <c:pt idx="177">
                  <c:v>62</c:v>
                </c:pt>
                <c:pt idx="178">
                  <c:v>63</c:v>
                </c:pt>
                <c:pt idx="179">
                  <c:v>63</c:v>
                </c:pt>
                <c:pt idx="180">
                  <c:v>63</c:v>
                </c:pt>
                <c:pt idx="181">
                  <c:v>63</c:v>
                </c:pt>
                <c:pt idx="182">
                  <c:v>63</c:v>
                </c:pt>
                <c:pt idx="183">
                  <c:v>63</c:v>
                </c:pt>
                <c:pt idx="184">
                  <c:v>63</c:v>
                </c:pt>
                <c:pt idx="185">
                  <c:v>63</c:v>
                </c:pt>
                <c:pt idx="186">
                  <c:v>63</c:v>
                </c:pt>
                <c:pt idx="187">
                  <c:v>63</c:v>
                </c:pt>
                <c:pt idx="188">
                  <c:v>63</c:v>
                </c:pt>
                <c:pt idx="189">
                  <c:v>63</c:v>
                </c:pt>
                <c:pt idx="190">
                  <c:v>63</c:v>
                </c:pt>
                <c:pt idx="191">
                  <c:v>63</c:v>
                </c:pt>
                <c:pt idx="192">
                  <c:v>64</c:v>
                </c:pt>
                <c:pt idx="193">
                  <c:v>64</c:v>
                </c:pt>
                <c:pt idx="194">
                  <c:v>64</c:v>
                </c:pt>
                <c:pt idx="195">
                  <c:v>64</c:v>
                </c:pt>
                <c:pt idx="196">
                  <c:v>64</c:v>
                </c:pt>
                <c:pt idx="197">
                  <c:v>64</c:v>
                </c:pt>
                <c:pt idx="198">
                  <c:v>64</c:v>
                </c:pt>
                <c:pt idx="199">
                  <c:v>64</c:v>
                </c:pt>
                <c:pt idx="200">
                  <c:v>64</c:v>
                </c:pt>
                <c:pt idx="201">
                  <c:v>64</c:v>
                </c:pt>
                <c:pt idx="202">
                  <c:v>64</c:v>
                </c:pt>
                <c:pt idx="203">
                  <c:v>64</c:v>
                </c:pt>
                <c:pt idx="204">
                  <c:v>64</c:v>
                </c:pt>
                <c:pt idx="205">
                  <c:v>64</c:v>
                </c:pt>
                <c:pt idx="206">
                  <c:v>64</c:v>
                </c:pt>
                <c:pt idx="207">
                  <c:v>64</c:v>
                </c:pt>
                <c:pt idx="208">
                  <c:v>64</c:v>
                </c:pt>
                <c:pt idx="209">
                  <c:v>64</c:v>
                </c:pt>
                <c:pt idx="210">
                  <c:v>64</c:v>
                </c:pt>
                <c:pt idx="211">
                  <c:v>64</c:v>
                </c:pt>
                <c:pt idx="212">
                  <c:v>64</c:v>
                </c:pt>
                <c:pt idx="213">
                  <c:v>64</c:v>
                </c:pt>
                <c:pt idx="214">
                  <c:v>65</c:v>
                </c:pt>
                <c:pt idx="215">
                  <c:v>66</c:v>
                </c:pt>
                <c:pt idx="216">
                  <c:v>66</c:v>
                </c:pt>
                <c:pt idx="217">
                  <c:v>66</c:v>
                </c:pt>
                <c:pt idx="218">
                  <c:v>66</c:v>
                </c:pt>
                <c:pt idx="219">
                  <c:v>67</c:v>
                </c:pt>
                <c:pt idx="220">
                  <c:v>67</c:v>
                </c:pt>
                <c:pt idx="221">
                  <c:v>67</c:v>
                </c:pt>
                <c:pt idx="222">
                  <c:v>67</c:v>
                </c:pt>
                <c:pt idx="223">
                  <c:v>67</c:v>
                </c:pt>
                <c:pt idx="224">
                  <c:v>67</c:v>
                </c:pt>
                <c:pt idx="225">
                  <c:v>68</c:v>
                </c:pt>
                <c:pt idx="226">
                  <c:v>68</c:v>
                </c:pt>
                <c:pt idx="227">
                  <c:v>68</c:v>
                </c:pt>
                <c:pt idx="228">
                  <c:v>68</c:v>
                </c:pt>
                <c:pt idx="229">
                  <c:v>68</c:v>
                </c:pt>
                <c:pt idx="230">
                  <c:v>68</c:v>
                </c:pt>
                <c:pt idx="231">
                  <c:v>68</c:v>
                </c:pt>
                <c:pt idx="232">
                  <c:v>68</c:v>
                </c:pt>
                <c:pt idx="233">
                  <c:v>68</c:v>
                </c:pt>
                <c:pt idx="234">
                  <c:v>68</c:v>
                </c:pt>
                <c:pt idx="235">
                  <c:v>68</c:v>
                </c:pt>
                <c:pt idx="236">
                  <c:v>68</c:v>
                </c:pt>
                <c:pt idx="237">
                  <c:v>68</c:v>
                </c:pt>
                <c:pt idx="238">
                  <c:v>68</c:v>
                </c:pt>
                <c:pt idx="239">
                  <c:v>68</c:v>
                </c:pt>
                <c:pt idx="240">
                  <c:v>68</c:v>
                </c:pt>
                <c:pt idx="241">
                  <c:v>68</c:v>
                </c:pt>
                <c:pt idx="242">
                  <c:v>68</c:v>
                </c:pt>
                <c:pt idx="243">
                  <c:v>68</c:v>
                </c:pt>
                <c:pt idx="244">
                  <c:v>68</c:v>
                </c:pt>
                <c:pt idx="245">
                  <c:v>68</c:v>
                </c:pt>
                <c:pt idx="246">
                  <c:v>68</c:v>
                </c:pt>
                <c:pt idx="247">
                  <c:v>68</c:v>
                </c:pt>
                <c:pt idx="248">
                  <c:v>69</c:v>
                </c:pt>
                <c:pt idx="249">
                  <c:v>69</c:v>
                </c:pt>
                <c:pt idx="250">
                  <c:v>69</c:v>
                </c:pt>
                <c:pt idx="251">
                  <c:v>69</c:v>
                </c:pt>
                <c:pt idx="252">
                  <c:v>69</c:v>
                </c:pt>
                <c:pt idx="253">
                  <c:v>69</c:v>
                </c:pt>
                <c:pt idx="254">
                  <c:v>69</c:v>
                </c:pt>
                <c:pt idx="255">
                  <c:v>69</c:v>
                </c:pt>
                <c:pt idx="256">
                  <c:v>69</c:v>
                </c:pt>
                <c:pt idx="257">
                  <c:v>69</c:v>
                </c:pt>
                <c:pt idx="258">
                  <c:v>69</c:v>
                </c:pt>
                <c:pt idx="259">
                  <c:v>69</c:v>
                </c:pt>
                <c:pt idx="260">
                  <c:v>69</c:v>
                </c:pt>
                <c:pt idx="261">
                  <c:v>69</c:v>
                </c:pt>
                <c:pt idx="262">
                  <c:v>69</c:v>
                </c:pt>
                <c:pt idx="263">
                  <c:v>69</c:v>
                </c:pt>
                <c:pt idx="264">
                  <c:v>69</c:v>
                </c:pt>
                <c:pt idx="265">
                  <c:v>69</c:v>
                </c:pt>
                <c:pt idx="266">
                  <c:v>69</c:v>
                </c:pt>
                <c:pt idx="267">
                  <c:v>69</c:v>
                </c:pt>
                <c:pt idx="268">
                  <c:v>69</c:v>
                </c:pt>
                <c:pt idx="269">
                  <c:v>69</c:v>
                </c:pt>
                <c:pt idx="270">
                  <c:v>69</c:v>
                </c:pt>
                <c:pt idx="271">
                  <c:v>69</c:v>
                </c:pt>
                <c:pt idx="272">
                  <c:v>69</c:v>
                </c:pt>
                <c:pt idx="273">
                  <c:v>69</c:v>
                </c:pt>
                <c:pt idx="274">
                  <c:v>69</c:v>
                </c:pt>
                <c:pt idx="275">
                  <c:v>69</c:v>
                </c:pt>
                <c:pt idx="276">
                  <c:v>69</c:v>
                </c:pt>
                <c:pt idx="277">
                  <c:v>69</c:v>
                </c:pt>
                <c:pt idx="278">
                  <c:v>70</c:v>
                </c:pt>
                <c:pt idx="279">
                  <c:v>70</c:v>
                </c:pt>
                <c:pt idx="280">
                  <c:v>70</c:v>
                </c:pt>
                <c:pt idx="281">
                  <c:v>70</c:v>
                </c:pt>
                <c:pt idx="282">
                  <c:v>70</c:v>
                </c:pt>
                <c:pt idx="283">
                  <c:v>70</c:v>
                </c:pt>
                <c:pt idx="284">
                  <c:v>70</c:v>
                </c:pt>
                <c:pt idx="285">
                  <c:v>70</c:v>
                </c:pt>
                <c:pt idx="286">
                  <c:v>70</c:v>
                </c:pt>
                <c:pt idx="287">
                  <c:v>70</c:v>
                </c:pt>
                <c:pt idx="288">
                  <c:v>70</c:v>
                </c:pt>
                <c:pt idx="289">
                  <c:v>70</c:v>
                </c:pt>
                <c:pt idx="290">
                  <c:v>70</c:v>
                </c:pt>
                <c:pt idx="291">
                  <c:v>70</c:v>
                </c:pt>
                <c:pt idx="292">
                  <c:v>70</c:v>
                </c:pt>
                <c:pt idx="293">
                  <c:v>70</c:v>
                </c:pt>
                <c:pt idx="294">
                  <c:v>70</c:v>
                </c:pt>
                <c:pt idx="295">
                  <c:v>70</c:v>
                </c:pt>
                <c:pt idx="296">
                  <c:v>70</c:v>
                </c:pt>
                <c:pt idx="297">
                  <c:v>70</c:v>
                </c:pt>
                <c:pt idx="298">
                  <c:v>70</c:v>
                </c:pt>
                <c:pt idx="299">
                  <c:v>70</c:v>
                </c:pt>
                <c:pt idx="300">
                  <c:v>70</c:v>
                </c:pt>
                <c:pt idx="301">
                  <c:v>71</c:v>
                </c:pt>
                <c:pt idx="302">
                  <c:v>71</c:v>
                </c:pt>
                <c:pt idx="303">
                  <c:v>71</c:v>
                </c:pt>
                <c:pt idx="304">
                  <c:v>71</c:v>
                </c:pt>
                <c:pt idx="305">
                  <c:v>71</c:v>
                </c:pt>
                <c:pt idx="306">
                  <c:v>71</c:v>
                </c:pt>
                <c:pt idx="307">
                  <c:v>71</c:v>
                </c:pt>
                <c:pt idx="308">
                  <c:v>71</c:v>
                </c:pt>
                <c:pt idx="309">
                  <c:v>71</c:v>
                </c:pt>
                <c:pt idx="310">
                  <c:v>72</c:v>
                </c:pt>
                <c:pt idx="311">
                  <c:v>72</c:v>
                </c:pt>
                <c:pt idx="312">
                  <c:v>72</c:v>
                </c:pt>
                <c:pt idx="313">
                  <c:v>72</c:v>
                </c:pt>
                <c:pt idx="314">
                  <c:v>72</c:v>
                </c:pt>
                <c:pt idx="315">
                  <c:v>72</c:v>
                </c:pt>
                <c:pt idx="316">
                  <c:v>72</c:v>
                </c:pt>
                <c:pt idx="317">
                  <c:v>72</c:v>
                </c:pt>
                <c:pt idx="318">
                  <c:v>72</c:v>
                </c:pt>
                <c:pt idx="319">
                  <c:v>73</c:v>
                </c:pt>
                <c:pt idx="320">
                  <c:v>73</c:v>
                </c:pt>
                <c:pt idx="321">
                  <c:v>73</c:v>
                </c:pt>
                <c:pt idx="322">
                  <c:v>73</c:v>
                </c:pt>
                <c:pt idx="323">
                  <c:v>73</c:v>
                </c:pt>
                <c:pt idx="324">
                  <c:v>73</c:v>
                </c:pt>
                <c:pt idx="325">
                  <c:v>73</c:v>
                </c:pt>
                <c:pt idx="326">
                  <c:v>73</c:v>
                </c:pt>
                <c:pt idx="327">
                  <c:v>73</c:v>
                </c:pt>
                <c:pt idx="328">
                  <c:v>73</c:v>
                </c:pt>
                <c:pt idx="329">
                  <c:v>73</c:v>
                </c:pt>
                <c:pt idx="330">
                  <c:v>73</c:v>
                </c:pt>
                <c:pt idx="331">
                  <c:v>73</c:v>
                </c:pt>
                <c:pt idx="332">
                  <c:v>73</c:v>
                </c:pt>
                <c:pt idx="333">
                  <c:v>73</c:v>
                </c:pt>
                <c:pt idx="334">
                  <c:v>73</c:v>
                </c:pt>
                <c:pt idx="335">
                  <c:v>73</c:v>
                </c:pt>
                <c:pt idx="336">
                  <c:v>73</c:v>
                </c:pt>
                <c:pt idx="337">
                  <c:v>73</c:v>
                </c:pt>
                <c:pt idx="338">
                  <c:v>73</c:v>
                </c:pt>
                <c:pt idx="339">
                  <c:v>73</c:v>
                </c:pt>
                <c:pt idx="340">
                  <c:v>73</c:v>
                </c:pt>
                <c:pt idx="341">
                  <c:v>73</c:v>
                </c:pt>
                <c:pt idx="342">
                  <c:v>73</c:v>
                </c:pt>
                <c:pt idx="343">
                  <c:v>73</c:v>
                </c:pt>
                <c:pt idx="344">
                  <c:v>73</c:v>
                </c:pt>
                <c:pt idx="345">
                  <c:v>73</c:v>
                </c:pt>
                <c:pt idx="346">
                  <c:v>73</c:v>
                </c:pt>
                <c:pt idx="347">
                  <c:v>73</c:v>
                </c:pt>
                <c:pt idx="348">
                  <c:v>73</c:v>
                </c:pt>
                <c:pt idx="349">
                  <c:v>73</c:v>
                </c:pt>
                <c:pt idx="350">
                  <c:v>73</c:v>
                </c:pt>
                <c:pt idx="351">
                  <c:v>73</c:v>
                </c:pt>
                <c:pt idx="352">
                  <c:v>73</c:v>
                </c:pt>
                <c:pt idx="353">
                  <c:v>73</c:v>
                </c:pt>
                <c:pt idx="354">
                  <c:v>73</c:v>
                </c:pt>
                <c:pt idx="355">
                  <c:v>73</c:v>
                </c:pt>
                <c:pt idx="356">
                  <c:v>73</c:v>
                </c:pt>
                <c:pt idx="357">
                  <c:v>73</c:v>
                </c:pt>
                <c:pt idx="358">
                  <c:v>73</c:v>
                </c:pt>
                <c:pt idx="359">
                  <c:v>73</c:v>
                </c:pt>
                <c:pt idx="360">
                  <c:v>74</c:v>
                </c:pt>
                <c:pt idx="361">
                  <c:v>74</c:v>
                </c:pt>
                <c:pt idx="362">
                  <c:v>74</c:v>
                </c:pt>
                <c:pt idx="363">
                  <c:v>74</c:v>
                </c:pt>
                <c:pt idx="364">
                  <c:v>74</c:v>
                </c:pt>
                <c:pt idx="365">
                  <c:v>74</c:v>
                </c:pt>
                <c:pt idx="366">
                  <c:v>74</c:v>
                </c:pt>
                <c:pt idx="367">
                  <c:v>74</c:v>
                </c:pt>
                <c:pt idx="368">
                  <c:v>74</c:v>
                </c:pt>
                <c:pt idx="369">
                  <c:v>74</c:v>
                </c:pt>
                <c:pt idx="370">
                  <c:v>74</c:v>
                </c:pt>
                <c:pt idx="371">
                  <c:v>74</c:v>
                </c:pt>
                <c:pt idx="372">
                  <c:v>74</c:v>
                </c:pt>
                <c:pt idx="373">
                  <c:v>74</c:v>
                </c:pt>
                <c:pt idx="374">
                  <c:v>74</c:v>
                </c:pt>
                <c:pt idx="375">
                  <c:v>74</c:v>
                </c:pt>
                <c:pt idx="376">
                  <c:v>74</c:v>
                </c:pt>
                <c:pt idx="377">
                  <c:v>74</c:v>
                </c:pt>
                <c:pt idx="378">
                  <c:v>74</c:v>
                </c:pt>
                <c:pt idx="379">
                  <c:v>74</c:v>
                </c:pt>
                <c:pt idx="380">
                  <c:v>74</c:v>
                </c:pt>
                <c:pt idx="381">
                  <c:v>74</c:v>
                </c:pt>
                <c:pt idx="382">
                  <c:v>74</c:v>
                </c:pt>
                <c:pt idx="383">
                  <c:v>74</c:v>
                </c:pt>
                <c:pt idx="384">
                  <c:v>74</c:v>
                </c:pt>
                <c:pt idx="385">
                  <c:v>74</c:v>
                </c:pt>
                <c:pt idx="386">
                  <c:v>74</c:v>
                </c:pt>
                <c:pt idx="387">
                  <c:v>74</c:v>
                </c:pt>
                <c:pt idx="388">
                  <c:v>74</c:v>
                </c:pt>
                <c:pt idx="389">
                  <c:v>74</c:v>
                </c:pt>
                <c:pt idx="390">
                  <c:v>74</c:v>
                </c:pt>
                <c:pt idx="391">
                  <c:v>74</c:v>
                </c:pt>
                <c:pt idx="392">
                  <c:v>74</c:v>
                </c:pt>
                <c:pt idx="393">
                  <c:v>74</c:v>
                </c:pt>
                <c:pt idx="394">
                  <c:v>74</c:v>
                </c:pt>
                <c:pt idx="395">
                  <c:v>74</c:v>
                </c:pt>
                <c:pt idx="396">
                  <c:v>74</c:v>
                </c:pt>
                <c:pt idx="397">
                  <c:v>74</c:v>
                </c:pt>
                <c:pt idx="398">
                  <c:v>74</c:v>
                </c:pt>
                <c:pt idx="399">
                  <c:v>74</c:v>
                </c:pt>
                <c:pt idx="400">
                  <c:v>74</c:v>
                </c:pt>
                <c:pt idx="401">
                  <c:v>75</c:v>
                </c:pt>
                <c:pt idx="402">
                  <c:v>75</c:v>
                </c:pt>
                <c:pt idx="403">
                  <c:v>75</c:v>
                </c:pt>
                <c:pt idx="404">
                  <c:v>75</c:v>
                </c:pt>
                <c:pt idx="405">
                  <c:v>75</c:v>
                </c:pt>
                <c:pt idx="406">
                  <c:v>75</c:v>
                </c:pt>
                <c:pt idx="407">
                  <c:v>75</c:v>
                </c:pt>
                <c:pt idx="408">
                  <c:v>75</c:v>
                </c:pt>
                <c:pt idx="409">
                  <c:v>75</c:v>
                </c:pt>
                <c:pt idx="410">
                  <c:v>75</c:v>
                </c:pt>
                <c:pt idx="411">
                  <c:v>75</c:v>
                </c:pt>
                <c:pt idx="412">
                  <c:v>75</c:v>
                </c:pt>
                <c:pt idx="413">
                  <c:v>75</c:v>
                </c:pt>
                <c:pt idx="414">
                  <c:v>75</c:v>
                </c:pt>
                <c:pt idx="415">
                  <c:v>75</c:v>
                </c:pt>
                <c:pt idx="416">
                  <c:v>75</c:v>
                </c:pt>
                <c:pt idx="417">
                  <c:v>75</c:v>
                </c:pt>
                <c:pt idx="418">
                  <c:v>75</c:v>
                </c:pt>
                <c:pt idx="419">
                  <c:v>76</c:v>
                </c:pt>
                <c:pt idx="420">
                  <c:v>77</c:v>
                </c:pt>
                <c:pt idx="421">
                  <c:v>77</c:v>
                </c:pt>
                <c:pt idx="422">
                  <c:v>77</c:v>
                </c:pt>
                <c:pt idx="423">
                  <c:v>77</c:v>
                </c:pt>
                <c:pt idx="424">
                  <c:v>77</c:v>
                </c:pt>
                <c:pt idx="425">
                  <c:v>77</c:v>
                </c:pt>
                <c:pt idx="426">
                  <c:v>77</c:v>
                </c:pt>
                <c:pt idx="427">
                  <c:v>77</c:v>
                </c:pt>
                <c:pt idx="428">
                  <c:v>77</c:v>
                </c:pt>
                <c:pt idx="429">
                  <c:v>77</c:v>
                </c:pt>
                <c:pt idx="430">
                  <c:v>77</c:v>
                </c:pt>
                <c:pt idx="431">
                  <c:v>77</c:v>
                </c:pt>
                <c:pt idx="432">
                  <c:v>77</c:v>
                </c:pt>
                <c:pt idx="433">
                  <c:v>77</c:v>
                </c:pt>
                <c:pt idx="434">
                  <c:v>77</c:v>
                </c:pt>
                <c:pt idx="435">
                  <c:v>77</c:v>
                </c:pt>
                <c:pt idx="436">
                  <c:v>77</c:v>
                </c:pt>
                <c:pt idx="437">
                  <c:v>77</c:v>
                </c:pt>
                <c:pt idx="438">
                  <c:v>77</c:v>
                </c:pt>
                <c:pt idx="439">
                  <c:v>77</c:v>
                </c:pt>
                <c:pt idx="440">
                  <c:v>77</c:v>
                </c:pt>
                <c:pt idx="441">
                  <c:v>78</c:v>
                </c:pt>
                <c:pt idx="442">
                  <c:v>78</c:v>
                </c:pt>
                <c:pt idx="443">
                  <c:v>78</c:v>
                </c:pt>
                <c:pt idx="444">
                  <c:v>78</c:v>
                </c:pt>
                <c:pt idx="445">
                  <c:v>78</c:v>
                </c:pt>
                <c:pt idx="446">
                  <c:v>78</c:v>
                </c:pt>
                <c:pt idx="447">
                  <c:v>78</c:v>
                </c:pt>
                <c:pt idx="448">
                  <c:v>79</c:v>
                </c:pt>
                <c:pt idx="449">
                  <c:v>79</c:v>
                </c:pt>
                <c:pt idx="450">
                  <c:v>80</c:v>
                </c:pt>
                <c:pt idx="451">
                  <c:v>80</c:v>
                </c:pt>
                <c:pt idx="452">
                  <c:v>80</c:v>
                </c:pt>
                <c:pt idx="453">
                  <c:v>80</c:v>
                </c:pt>
                <c:pt idx="454">
                  <c:v>80</c:v>
                </c:pt>
                <c:pt idx="455">
                  <c:v>80</c:v>
                </c:pt>
                <c:pt idx="456">
                  <c:v>80</c:v>
                </c:pt>
                <c:pt idx="457">
                  <c:v>80</c:v>
                </c:pt>
                <c:pt idx="458">
                  <c:v>80</c:v>
                </c:pt>
                <c:pt idx="459">
                  <c:v>80</c:v>
                </c:pt>
                <c:pt idx="460">
                  <c:v>80</c:v>
                </c:pt>
                <c:pt idx="461">
                  <c:v>80</c:v>
                </c:pt>
                <c:pt idx="462">
                  <c:v>80</c:v>
                </c:pt>
                <c:pt idx="463">
                  <c:v>80</c:v>
                </c:pt>
                <c:pt idx="464">
                  <c:v>80</c:v>
                </c:pt>
                <c:pt idx="465">
                  <c:v>80</c:v>
                </c:pt>
                <c:pt idx="466">
                  <c:v>80</c:v>
                </c:pt>
                <c:pt idx="467">
                  <c:v>81</c:v>
                </c:pt>
                <c:pt idx="468">
                  <c:v>81</c:v>
                </c:pt>
                <c:pt idx="469">
                  <c:v>81</c:v>
                </c:pt>
                <c:pt idx="470">
                  <c:v>81</c:v>
                </c:pt>
                <c:pt idx="471">
                  <c:v>81</c:v>
                </c:pt>
                <c:pt idx="472">
                  <c:v>81</c:v>
                </c:pt>
                <c:pt idx="473">
                  <c:v>82</c:v>
                </c:pt>
                <c:pt idx="474">
                  <c:v>82</c:v>
                </c:pt>
                <c:pt idx="475">
                  <c:v>82</c:v>
                </c:pt>
                <c:pt idx="476">
                  <c:v>82</c:v>
                </c:pt>
                <c:pt idx="477">
                  <c:v>82</c:v>
                </c:pt>
                <c:pt idx="478">
                  <c:v>82</c:v>
                </c:pt>
                <c:pt idx="479">
                  <c:v>82</c:v>
                </c:pt>
                <c:pt idx="480">
                  <c:v>82</c:v>
                </c:pt>
                <c:pt idx="481">
                  <c:v>82</c:v>
                </c:pt>
                <c:pt idx="482">
                  <c:v>82</c:v>
                </c:pt>
                <c:pt idx="483">
                  <c:v>82</c:v>
                </c:pt>
                <c:pt idx="484">
                  <c:v>82</c:v>
                </c:pt>
                <c:pt idx="485">
                  <c:v>82</c:v>
                </c:pt>
                <c:pt idx="486">
                  <c:v>82</c:v>
                </c:pt>
                <c:pt idx="487">
                  <c:v>82</c:v>
                </c:pt>
                <c:pt idx="488">
                  <c:v>82</c:v>
                </c:pt>
                <c:pt idx="489">
                  <c:v>82</c:v>
                </c:pt>
                <c:pt idx="490">
                  <c:v>82</c:v>
                </c:pt>
                <c:pt idx="491">
                  <c:v>82</c:v>
                </c:pt>
                <c:pt idx="492">
                  <c:v>82</c:v>
                </c:pt>
                <c:pt idx="493">
                  <c:v>82</c:v>
                </c:pt>
                <c:pt idx="494">
                  <c:v>82</c:v>
                </c:pt>
                <c:pt idx="495">
                  <c:v>82</c:v>
                </c:pt>
                <c:pt idx="496">
                  <c:v>82</c:v>
                </c:pt>
                <c:pt idx="497">
                  <c:v>83</c:v>
                </c:pt>
                <c:pt idx="498">
                  <c:v>83</c:v>
                </c:pt>
                <c:pt idx="499">
                  <c:v>83</c:v>
                </c:pt>
                <c:pt idx="500">
                  <c:v>83</c:v>
                </c:pt>
                <c:pt idx="501">
                  <c:v>83</c:v>
                </c:pt>
                <c:pt idx="502">
                  <c:v>83</c:v>
                </c:pt>
                <c:pt idx="503">
                  <c:v>83</c:v>
                </c:pt>
                <c:pt idx="504">
                  <c:v>83</c:v>
                </c:pt>
                <c:pt idx="505">
                  <c:v>83</c:v>
                </c:pt>
                <c:pt idx="506">
                  <c:v>83</c:v>
                </c:pt>
                <c:pt idx="507">
                  <c:v>83</c:v>
                </c:pt>
                <c:pt idx="508">
                  <c:v>83</c:v>
                </c:pt>
                <c:pt idx="509">
                  <c:v>83</c:v>
                </c:pt>
                <c:pt idx="510">
                  <c:v>83</c:v>
                </c:pt>
                <c:pt idx="511">
                  <c:v>83</c:v>
                </c:pt>
                <c:pt idx="512">
                  <c:v>83</c:v>
                </c:pt>
                <c:pt idx="513">
                  <c:v>83</c:v>
                </c:pt>
                <c:pt idx="514">
                  <c:v>83</c:v>
                </c:pt>
                <c:pt idx="515">
                  <c:v>83</c:v>
                </c:pt>
                <c:pt idx="516">
                  <c:v>83</c:v>
                </c:pt>
                <c:pt idx="517">
                  <c:v>84</c:v>
                </c:pt>
                <c:pt idx="518">
                  <c:v>84</c:v>
                </c:pt>
                <c:pt idx="519">
                  <c:v>84</c:v>
                </c:pt>
                <c:pt idx="520">
                  <c:v>84</c:v>
                </c:pt>
                <c:pt idx="521">
                  <c:v>84</c:v>
                </c:pt>
                <c:pt idx="522">
                  <c:v>84</c:v>
                </c:pt>
                <c:pt idx="523">
                  <c:v>84</c:v>
                </c:pt>
                <c:pt idx="524">
                  <c:v>84</c:v>
                </c:pt>
                <c:pt idx="525">
                  <c:v>84</c:v>
                </c:pt>
                <c:pt idx="526">
                  <c:v>84</c:v>
                </c:pt>
                <c:pt idx="527">
                  <c:v>84</c:v>
                </c:pt>
                <c:pt idx="528">
                  <c:v>84</c:v>
                </c:pt>
                <c:pt idx="529">
                  <c:v>84</c:v>
                </c:pt>
                <c:pt idx="530">
                  <c:v>84</c:v>
                </c:pt>
                <c:pt idx="531">
                  <c:v>84</c:v>
                </c:pt>
                <c:pt idx="532">
                  <c:v>84</c:v>
                </c:pt>
                <c:pt idx="533">
                  <c:v>84</c:v>
                </c:pt>
                <c:pt idx="534">
                  <c:v>84</c:v>
                </c:pt>
                <c:pt idx="535">
                  <c:v>84</c:v>
                </c:pt>
                <c:pt idx="536">
                  <c:v>84</c:v>
                </c:pt>
                <c:pt idx="537">
                  <c:v>84</c:v>
                </c:pt>
                <c:pt idx="538">
                  <c:v>84</c:v>
                </c:pt>
                <c:pt idx="539">
                  <c:v>84</c:v>
                </c:pt>
                <c:pt idx="540">
                  <c:v>84</c:v>
                </c:pt>
                <c:pt idx="541">
                  <c:v>85</c:v>
                </c:pt>
                <c:pt idx="542">
                  <c:v>85</c:v>
                </c:pt>
                <c:pt idx="543">
                  <c:v>85</c:v>
                </c:pt>
                <c:pt idx="544">
                  <c:v>85</c:v>
                </c:pt>
                <c:pt idx="545">
                  <c:v>85</c:v>
                </c:pt>
                <c:pt idx="546">
                  <c:v>85</c:v>
                </c:pt>
                <c:pt idx="547">
                  <c:v>85</c:v>
                </c:pt>
                <c:pt idx="548">
                  <c:v>85</c:v>
                </c:pt>
                <c:pt idx="549">
                  <c:v>85</c:v>
                </c:pt>
                <c:pt idx="550">
                  <c:v>85</c:v>
                </c:pt>
                <c:pt idx="551">
                  <c:v>85</c:v>
                </c:pt>
                <c:pt idx="552">
                  <c:v>85</c:v>
                </c:pt>
                <c:pt idx="553">
                  <c:v>85</c:v>
                </c:pt>
                <c:pt idx="554">
                  <c:v>85</c:v>
                </c:pt>
                <c:pt idx="555">
                  <c:v>85</c:v>
                </c:pt>
                <c:pt idx="556">
                  <c:v>85</c:v>
                </c:pt>
                <c:pt idx="557">
                  <c:v>85</c:v>
                </c:pt>
                <c:pt idx="558">
                  <c:v>85</c:v>
                </c:pt>
                <c:pt idx="559">
                  <c:v>86</c:v>
                </c:pt>
                <c:pt idx="560">
                  <c:v>86</c:v>
                </c:pt>
                <c:pt idx="561">
                  <c:v>86</c:v>
                </c:pt>
                <c:pt idx="562">
                  <c:v>86</c:v>
                </c:pt>
                <c:pt idx="563">
                  <c:v>86</c:v>
                </c:pt>
                <c:pt idx="564">
                  <c:v>86</c:v>
                </c:pt>
                <c:pt idx="565">
                  <c:v>87</c:v>
                </c:pt>
                <c:pt idx="566">
                  <c:v>87</c:v>
                </c:pt>
                <c:pt idx="567">
                  <c:v>87</c:v>
                </c:pt>
                <c:pt idx="568">
                  <c:v>87</c:v>
                </c:pt>
                <c:pt idx="569">
                  <c:v>87</c:v>
                </c:pt>
                <c:pt idx="570">
                  <c:v>87</c:v>
                </c:pt>
                <c:pt idx="571">
                  <c:v>88</c:v>
                </c:pt>
                <c:pt idx="572">
                  <c:v>88</c:v>
                </c:pt>
                <c:pt idx="573">
                  <c:v>88</c:v>
                </c:pt>
                <c:pt idx="574">
                  <c:v>88</c:v>
                </c:pt>
                <c:pt idx="575">
                  <c:v>88</c:v>
                </c:pt>
                <c:pt idx="576">
                  <c:v>88</c:v>
                </c:pt>
                <c:pt idx="577">
                  <c:v>88</c:v>
                </c:pt>
                <c:pt idx="578">
                  <c:v>88</c:v>
                </c:pt>
                <c:pt idx="579">
                  <c:v>88</c:v>
                </c:pt>
                <c:pt idx="580">
                  <c:v>88</c:v>
                </c:pt>
                <c:pt idx="581">
                  <c:v>88</c:v>
                </c:pt>
                <c:pt idx="582">
                  <c:v>88</c:v>
                </c:pt>
                <c:pt idx="583">
                  <c:v>88</c:v>
                </c:pt>
                <c:pt idx="584">
                  <c:v>88</c:v>
                </c:pt>
                <c:pt idx="585">
                  <c:v>88</c:v>
                </c:pt>
                <c:pt idx="586">
                  <c:v>88</c:v>
                </c:pt>
                <c:pt idx="587">
                  <c:v>88</c:v>
                </c:pt>
                <c:pt idx="588">
                  <c:v>88</c:v>
                </c:pt>
                <c:pt idx="589">
                  <c:v>88</c:v>
                </c:pt>
                <c:pt idx="590">
                  <c:v>88</c:v>
                </c:pt>
                <c:pt idx="591">
                  <c:v>88</c:v>
                </c:pt>
                <c:pt idx="592">
                  <c:v>88</c:v>
                </c:pt>
                <c:pt idx="593">
                  <c:v>88</c:v>
                </c:pt>
                <c:pt idx="594">
                  <c:v>88</c:v>
                </c:pt>
                <c:pt idx="595">
                  <c:v>88</c:v>
                </c:pt>
                <c:pt idx="596">
                  <c:v>88</c:v>
                </c:pt>
                <c:pt idx="597">
                  <c:v>88</c:v>
                </c:pt>
                <c:pt idx="598">
                  <c:v>88</c:v>
                </c:pt>
                <c:pt idx="599">
                  <c:v>88</c:v>
                </c:pt>
                <c:pt idx="600">
                  <c:v>88</c:v>
                </c:pt>
                <c:pt idx="601">
                  <c:v>88</c:v>
                </c:pt>
                <c:pt idx="602">
                  <c:v>88</c:v>
                </c:pt>
                <c:pt idx="603">
                  <c:v>88</c:v>
                </c:pt>
                <c:pt idx="604">
                  <c:v>88</c:v>
                </c:pt>
                <c:pt idx="605">
                  <c:v>88</c:v>
                </c:pt>
                <c:pt idx="606">
                  <c:v>88</c:v>
                </c:pt>
                <c:pt idx="607">
                  <c:v>88</c:v>
                </c:pt>
                <c:pt idx="608">
                  <c:v>88</c:v>
                </c:pt>
                <c:pt idx="609">
                  <c:v>88</c:v>
                </c:pt>
                <c:pt idx="610">
                  <c:v>88</c:v>
                </c:pt>
                <c:pt idx="611">
                  <c:v>89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1774864"/>
        <c:axId val="1811779216"/>
      </c:scatterChart>
      <c:valAx>
        <c:axId val="1811774864"/>
        <c:scaling>
          <c:orientation val="minMax"/>
          <c:max val="1300"/>
        </c:scaling>
        <c:delete val="1"/>
        <c:axPos val="b"/>
        <c:numFmt formatCode="General" sourceLinked="1"/>
        <c:majorTickMark val="out"/>
        <c:minorTickMark val="none"/>
        <c:tickLblPos val="nextTo"/>
        <c:crossAx val="1811779216"/>
        <c:crosses val="autoZero"/>
        <c:crossBetween val="midCat"/>
        <c:majorUnit val="100"/>
      </c:valAx>
      <c:valAx>
        <c:axId val="1811779216"/>
        <c:scaling>
          <c:orientation val="minMax"/>
          <c:max val="9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 smtClean="0">
                    <a:solidFill>
                      <a:schemeClr val="accent2">
                        <a:lumMod val="75000"/>
                      </a:schemeClr>
                    </a:solidFill>
                  </a:rPr>
                  <a:t>Number of Enrolling Sites</a:t>
                </a:r>
                <a:endParaRPr lang="en-US" sz="1600" b="1" dirty="0">
                  <a:solidFill>
                    <a:schemeClr val="accent2">
                      <a:lumMod val="75000"/>
                    </a:schemeClr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74864"/>
        <c:crosses val="max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84962817147855"/>
          <c:y val="3.4178331875182266E-2"/>
          <c:w val="0.817893427384077"/>
          <c:h val="0.815239683581219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Sheet10!$B$1</c:f>
              <c:strCache>
                <c:ptCount val="1"/>
                <c:pt idx="0">
                  <c:v>Subjects</c:v>
                </c:pt>
              </c:strCache>
            </c:strRef>
          </c:tx>
          <c:spPr>
            <a:ln w="50800" cap="rnd">
              <a:solidFill>
                <a:srgbClr val="008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xVal>
            <c:numRef>
              <c:f>Sheet10!$A$2:$A$613</c:f>
              <c:numCache>
                <c:formatCode>General</c:formatCode>
                <c:ptCount val="612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11</c:v>
                </c:pt>
                <c:pt idx="4">
                  <c:v>12</c:v>
                </c:pt>
                <c:pt idx="5">
                  <c:v>13</c:v>
                </c:pt>
                <c:pt idx="6">
                  <c:v>19</c:v>
                </c:pt>
                <c:pt idx="7">
                  <c:v>20</c:v>
                </c:pt>
                <c:pt idx="8">
                  <c:v>24</c:v>
                </c:pt>
                <c:pt idx="9">
                  <c:v>26</c:v>
                </c:pt>
                <c:pt idx="10">
                  <c:v>27</c:v>
                </c:pt>
                <c:pt idx="11">
                  <c:v>28</c:v>
                </c:pt>
                <c:pt idx="12">
                  <c:v>33</c:v>
                </c:pt>
                <c:pt idx="13">
                  <c:v>34</c:v>
                </c:pt>
                <c:pt idx="14">
                  <c:v>35</c:v>
                </c:pt>
                <c:pt idx="15">
                  <c:v>38</c:v>
                </c:pt>
                <c:pt idx="16">
                  <c:v>39</c:v>
                </c:pt>
                <c:pt idx="17">
                  <c:v>40</c:v>
                </c:pt>
                <c:pt idx="18">
                  <c:v>44</c:v>
                </c:pt>
                <c:pt idx="19">
                  <c:v>55</c:v>
                </c:pt>
                <c:pt idx="20">
                  <c:v>56</c:v>
                </c:pt>
                <c:pt idx="21">
                  <c:v>57</c:v>
                </c:pt>
                <c:pt idx="22">
                  <c:v>59</c:v>
                </c:pt>
                <c:pt idx="23">
                  <c:v>62</c:v>
                </c:pt>
                <c:pt idx="24">
                  <c:v>64</c:v>
                </c:pt>
                <c:pt idx="25">
                  <c:v>69</c:v>
                </c:pt>
                <c:pt idx="26">
                  <c:v>72</c:v>
                </c:pt>
                <c:pt idx="27">
                  <c:v>81</c:v>
                </c:pt>
                <c:pt idx="28">
                  <c:v>82</c:v>
                </c:pt>
                <c:pt idx="29">
                  <c:v>83</c:v>
                </c:pt>
                <c:pt idx="30">
                  <c:v>84</c:v>
                </c:pt>
                <c:pt idx="31">
                  <c:v>87</c:v>
                </c:pt>
                <c:pt idx="32">
                  <c:v>89</c:v>
                </c:pt>
                <c:pt idx="33">
                  <c:v>90</c:v>
                </c:pt>
                <c:pt idx="34">
                  <c:v>91</c:v>
                </c:pt>
                <c:pt idx="35">
                  <c:v>92</c:v>
                </c:pt>
                <c:pt idx="36">
                  <c:v>95</c:v>
                </c:pt>
                <c:pt idx="37">
                  <c:v>96</c:v>
                </c:pt>
                <c:pt idx="38">
                  <c:v>97</c:v>
                </c:pt>
                <c:pt idx="39">
                  <c:v>99</c:v>
                </c:pt>
                <c:pt idx="40">
                  <c:v>102</c:v>
                </c:pt>
                <c:pt idx="41">
                  <c:v>105</c:v>
                </c:pt>
                <c:pt idx="42">
                  <c:v>106</c:v>
                </c:pt>
                <c:pt idx="43">
                  <c:v>107</c:v>
                </c:pt>
                <c:pt idx="44">
                  <c:v>108</c:v>
                </c:pt>
                <c:pt idx="45">
                  <c:v>110</c:v>
                </c:pt>
                <c:pt idx="46">
                  <c:v>112</c:v>
                </c:pt>
                <c:pt idx="47">
                  <c:v>114</c:v>
                </c:pt>
                <c:pt idx="48">
                  <c:v>121</c:v>
                </c:pt>
                <c:pt idx="49">
                  <c:v>125</c:v>
                </c:pt>
                <c:pt idx="50">
                  <c:v>127</c:v>
                </c:pt>
                <c:pt idx="51">
                  <c:v>130</c:v>
                </c:pt>
                <c:pt idx="52">
                  <c:v>131</c:v>
                </c:pt>
                <c:pt idx="53">
                  <c:v>133</c:v>
                </c:pt>
                <c:pt idx="54">
                  <c:v>138</c:v>
                </c:pt>
                <c:pt idx="55">
                  <c:v>139</c:v>
                </c:pt>
                <c:pt idx="56">
                  <c:v>140</c:v>
                </c:pt>
                <c:pt idx="57">
                  <c:v>141</c:v>
                </c:pt>
                <c:pt idx="58">
                  <c:v>142</c:v>
                </c:pt>
                <c:pt idx="59">
                  <c:v>144</c:v>
                </c:pt>
                <c:pt idx="60">
                  <c:v>146</c:v>
                </c:pt>
                <c:pt idx="61">
                  <c:v>153</c:v>
                </c:pt>
                <c:pt idx="62">
                  <c:v>156</c:v>
                </c:pt>
                <c:pt idx="63">
                  <c:v>157</c:v>
                </c:pt>
                <c:pt idx="64">
                  <c:v>159</c:v>
                </c:pt>
                <c:pt idx="65">
                  <c:v>162</c:v>
                </c:pt>
                <c:pt idx="66">
                  <c:v>165</c:v>
                </c:pt>
                <c:pt idx="67">
                  <c:v>170</c:v>
                </c:pt>
                <c:pt idx="68">
                  <c:v>171</c:v>
                </c:pt>
                <c:pt idx="69">
                  <c:v>172</c:v>
                </c:pt>
                <c:pt idx="70">
                  <c:v>173</c:v>
                </c:pt>
                <c:pt idx="71">
                  <c:v>177</c:v>
                </c:pt>
                <c:pt idx="72">
                  <c:v>178</c:v>
                </c:pt>
                <c:pt idx="73">
                  <c:v>182</c:v>
                </c:pt>
                <c:pt idx="74">
                  <c:v>183</c:v>
                </c:pt>
                <c:pt idx="75">
                  <c:v>184</c:v>
                </c:pt>
                <c:pt idx="76">
                  <c:v>185</c:v>
                </c:pt>
                <c:pt idx="77">
                  <c:v>186</c:v>
                </c:pt>
                <c:pt idx="78">
                  <c:v>187</c:v>
                </c:pt>
                <c:pt idx="79">
                  <c:v>192</c:v>
                </c:pt>
                <c:pt idx="80">
                  <c:v>193</c:v>
                </c:pt>
                <c:pt idx="81">
                  <c:v>195</c:v>
                </c:pt>
                <c:pt idx="82">
                  <c:v>196</c:v>
                </c:pt>
                <c:pt idx="83">
                  <c:v>197</c:v>
                </c:pt>
                <c:pt idx="84">
                  <c:v>198</c:v>
                </c:pt>
                <c:pt idx="85">
                  <c:v>199</c:v>
                </c:pt>
                <c:pt idx="86">
                  <c:v>201</c:v>
                </c:pt>
                <c:pt idx="87">
                  <c:v>202</c:v>
                </c:pt>
                <c:pt idx="88">
                  <c:v>204</c:v>
                </c:pt>
                <c:pt idx="89">
                  <c:v>205</c:v>
                </c:pt>
                <c:pt idx="90">
                  <c:v>207</c:v>
                </c:pt>
                <c:pt idx="91">
                  <c:v>209</c:v>
                </c:pt>
                <c:pt idx="92">
                  <c:v>210</c:v>
                </c:pt>
                <c:pt idx="93">
                  <c:v>211</c:v>
                </c:pt>
                <c:pt idx="94">
                  <c:v>212</c:v>
                </c:pt>
                <c:pt idx="95">
                  <c:v>214</c:v>
                </c:pt>
                <c:pt idx="96">
                  <c:v>215</c:v>
                </c:pt>
                <c:pt idx="97">
                  <c:v>216</c:v>
                </c:pt>
                <c:pt idx="98">
                  <c:v>217</c:v>
                </c:pt>
                <c:pt idx="99">
                  <c:v>221</c:v>
                </c:pt>
                <c:pt idx="100">
                  <c:v>223</c:v>
                </c:pt>
                <c:pt idx="101">
                  <c:v>224</c:v>
                </c:pt>
                <c:pt idx="102">
                  <c:v>227</c:v>
                </c:pt>
                <c:pt idx="103">
                  <c:v>231</c:v>
                </c:pt>
                <c:pt idx="104">
                  <c:v>232</c:v>
                </c:pt>
                <c:pt idx="105">
                  <c:v>233</c:v>
                </c:pt>
                <c:pt idx="106">
                  <c:v>234</c:v>
                </c:pt>
                <c:pt idx="107">
                  <c:v>241</c:v>
                </c:pt>
                <c:pt idx="108">
                  <c:v>246</c:v>
                </c:pt>
                <c:pt idx="109">
                  <c:v>250</c:v>
                </c:pt>
                <c:pt idx="110">
                  <c:v>251</c:v>
                </c:pt>
                <c:pt idx="111">
                  <c:v>252</c:v>
                </c:pt>
                <c:pt idx="112">
                  <c:v>253</c:v>
                </c:pt>
                <c:pt idx="113">
                  <c:v>257</c:v>
                </c:pt>
                <c:pt idx="114">
                  <c:v>258</c:v>
                </c:pt>
                <c:pt idx="115">
                  <c:v>259</c:v>
                </c:pt>
                <c:pt idx="116">
                  <c:v>261</c:v>
                </c:pt>
                <c:pt idx="117">
                  <c:v>264</c:v>
                </c:pt>
                <c:pt idx="118">
                  <c:v>265</c:v>
                </c:pt>
                <c:pt idx="119">
                  <c:v>266</c:v>
                </c:pt>
                <c:pt idx="120">
                  <c:v>268</c:v>
                </c:pt>
                <c:pt idx="121">
                  <c:v>271</c:v>
                </c:pt>
                <c:pt idx="122">
                  <c:v>272</c:v>
                </c:pt>
                <c:pt idx="123">
                  <c:v>273</c:v>
                </c:pt>
                <c:pt idx="124">
                  <c:v>274</c:v>
                </c:pt>
                <c:pt idx="125">
                  <c:v>275</c:v>
                </c:pt>
                <c:pt idx="126">
                  <c:v>277</c:v>
                </c:pt>
                <c:pt idx="127">
                  <c:v>278</c:v>
                </c:pt>
                <c:pt idx="128">
                  <c:v>279</c:v>
                </c:pt>
                <c:pt idx="129">
                  <c:v>281</c:v>
                </c:pt>
                <c:pt idx="130">
                  <c:v>282</c:v>
                </c:pt>
                <c:pt idx="131">
                  <c:v>284</c:v>
                </c:pt>
                <c:pt idx="132">
                  <c:v>287</c:v>
                </c:pt>
                <c:pt idx="133">
                  <c:v>290</c:v>
                </c:pt>
                <c:pt idx="134">
                  <c:v>294</c:v>
                </c:pt>
                <c:pt idx="135">
                  <c:v>295</c:v>
                </c:pt>
                <c:pt idx="136">
                  <c:v>299</c:v>
                </c:pt>
                <c:pt idx="137">
                  <c:v>300</c:v>
                </c:pt>
                <c:pt idx="138">
                  <c:v>305</c:v>
                </c:pt>
                <c:pt idx="139">
                  <c:v>306</c:v>
                </c:pt>
                <c:pt idx="140">
                  <c:v>308</c:v>
                </c:pt>
                <c:pt idx="141">
                  <c:v>310</c:v>
                </c:pt>
                <c:pt idx="142">
                  <c:v>312</c:v>
                </c:pt>
                <c:pt idx="143">
                  <c:v>313</c:v>
                </c:pt>
                <c:pt idx="144">
                  <c:v>314</c:v>
                </c:pt>
                <c:pt idx="145">
                  <c:v>315</c:v>
                </c:pt>
                <c:pt idx="146">
                  <c:v>316</c:v>
                </c:pt>
                <c:pt idx="147">
                  <c:v>319</c:v>
                </c:pt>
                <c:pt idx="148">
                  <c:v>320</c:v>
                </c:pt>
                <c:pt idx="149">
                  <c:v>322</c:v>
                </c:pt>
                <c:pt idx="150">
                  <c:v>331</c:v>
                </c:pt>
                <c:pt idx="151">
                  <c:v>332</c:v>
                </c:pt>
                <c:pt idx="152">
                  <c:v>333</c:v>
                </c:pt>
                <c:pt idx="153">
                  <c:v>334</c:v>
                </c:pt>
                <c:pt idx="154">
                  <c:v>336</c:v>
                </c:pt>
                <c:pt idx="155">
                  <c:v>337</c:v>
                </c:pt>
                <c:pt idx="156">
                  <c:v>339</c:v>
                </c:pt>
                <c:pt idx="157">
                  <c:v>341</c:v>
                </c:pt>
                <c:pt idx="158">
                  <c:v>342</c:v>
                </c:pt>
                <c:pt idx="159">
                  <c:v>345</c:v>
                </c:pt>
                <c:pt idx="160">
                  <c:v>347</c:v>
                </c:pt>
                <c:pt idx="161">
                  <c:v>350</c:v>
                </c:pt>
                <c:pt idx="162">
                  <c:v>351</c:v>
                </c:pt>
                <c:pt idx="163">
                  <c:v>352</c:v>
                </c:pt>
                <c:pt idx="164">
                  <c:v>355</c:v>
                </c:pt>
                <c:pt idx="165">
                  <c:v>359</c:v>
                </c:pt>
                <c:pt idx="166">
                  <c:v>363</c:v>
                </c:pt>
                <c:pt idx="167">
                  <c:v>364</c:v>
                </c:pt>
                <c:pt idx="168">
                  <c:v>367</c:v>
                </c:pt>
                <c:pt idx="169">
                  <c:v>368</c:v>
                </c:pt>
                <c:pt idx="170">
                  <c:v>370</c:v>
                </c:pt>
                <c:pt idx="171">
                  <c:v>371</c:v>
                </c:pt>
                <c:pt idx="172">
                  <c:v>379</c:v>
                </c:pt>
                <c:pt idx="173">
                  <c:v>380</c:v>
                </c:pt>
                <c:pt idx="174">
                  <c:v>381</c:v>
                </c:pt>
                <c:pt idx="175">
                  <c:v>382</c:v>
                </c:pt>
                <c:pt idx="176">
                  <c:v>383</c:v>
                </c:pt>
                <c:pt idx="177">
                  <c:v>384</c:v>
                </c:pt>
                <c:pt idx="178">
                  <c:v>385</c:v>
                </c:pt>
                <c:pt idx="179">
                  <c:v>389</c:v>
                </c:pt>
                <c:pt idx="180">
                  <c:v>392</c:v>
                </c:pt>
                <c:pt idx="181">
                  <c:v>394</c:v>
                </c:pt>
                <c:pt idx="182">
                  <c:v>399</c:v>
                </c:pt>
                <c:pt idx="183">
                  <c:v>401</c:v>
                </c:pt>
                <c:pt idx="184">
                  <c:v>403</c:v>
                </c:pt>
                <c:pt idx="185">
                  <c:v>405</c:v>
                </c:pt>
                <c:pt idx="186">
                  <c:v>406</c:v>
                </c:pt>
                <c:pt idx="187">
                  <c:v>409</c:v>
                </c:pt>
                <c:pt idx="188">
                  <c:v>410</c:v>
                </c:pt>
                <c:pt idx="189">
                  <c:v>411</c:v>
                </c:pt>
                <c:pt idx="190">
                  <c:v>418</c:v>
                </c:pt>
                <c:pt idx="191">
                  <c:v>420</c:v>
                </c:pt>
                <c:pt idx="192">
                  <c:v>425</c:v>
                </c:pt>
                <c:pt idx="193">
                  <c:v>426</c:v>
                </c:pt>
                <c:pt idx="194">
                  <c:v>428</c:v>
                </c:pt>
                <c:pt idx="195">
                  <c:v>429</c:v>
                </c:pt>
                <c:pt idx="196">
                  <c:v>430</c:v>
                </c:pt>
                <c:pt idx="197">
                  <c:v>436</c:v>
                </c:pt>
                <c:pt idx="198">
                  <c:v>444</c:v>
                </c:pt>
                <c:pt idx="199">
                  <c:v>446</c:v>
                </c:pt>
                <c:pt idx="200">
                  <c:v>447</c:v>
                </c:pt>
                <c:pt idx="201">
                  <c:v>451</c:v>
                </c:pt>
                <c:pt idx="202">
                  <c:v>452</c:v>
                </c:pt>
                <c:pt idx="203">
                  <c:v>454</c:v>
                </c:pt>
                <c:pt idx="204">
                  <c:v>455</c:v>
                </c:pt>
                <c:pt idx="205">
                  <c:v>457</c:v>
                </c:pt>
                <c:pt idx="206">
                  <c:v>458</c:v>
                </c:pt>
                <c:pt idx="207">
                  <c:v>463</c:v>
                </c:pt>
                <c:pt idx="208">
                  <c:v>466</c:v>
                </c:pt>
                <c:pt idx="209">
                  <c:v>469</c:v>
                </c:pt>
                <c:pt idx="210">
                  <c:v>472</c:v>
                </c:pt>
                <c:pt idx="211">
                  <c:v>473</c:v>
                </c:pt>
                <c:pt idx="212">
                  <c:v>477</c:v>
                </c:pt>
                <c:pt idx="213">
                  <c:v>478</c:v>
                </c:pt>
                <c:pt idx="214">
                  <c:v>479</c:v>
                </c:pt>
                <c:pt idx="215">
                  <c:v>480</c:v>
                </c:pt>
                <c:pt idx="216">
                  <c:v>481</c:v>
                </c:pt>
                <c:pt idx="217">
                  <c:v>482</c:v>
                </c:pt>
                <c:pt idx="218">
                  <c:v>483</c:v>
                </c:pt>
                <c:pt idx="219">
                  <c:v>484</c:v>
                </c:pt>
                <c:pt idx="220">
                  <c:v>488</c:v>
                </c:pt>
                <c:pt idx="221">
                  <c:v>490</c:v>
                </c:pt>
                <c:pt idx="222">
                  <c:v>496</c:v>
                </c:pt>
                <c:pt idx="223">
                  <c:v>497</c:v>
                </c:pt>
                <c:pt idx="224">
                  <c:v>502</c:v>
                </c:pt>
                <c:pt idx="225">
                  <c:v>503</c:v>
                </c:pt>
                <c:pt idx="226">
                  <c:v>504</c:v>
                </c:pt>
                <c:pt idx="227">
                  <c:v>505</c:v>
                </c:pt>
                <c:pt idx="228">
                  <c:v>509</c:v>
                </c:pt>
                <c:pt idx="229">
                  <c:v>512</c:v>
                </c:pt>
                <c:pt idx="230">
                  <c:v>513</c:v>
                </c:pt>
                <c:pt idx="231">
                  <c:v>514</c:v>
                </c:pt>
                <c:pt idx="232">
                  <c:v>515</c:v>
                </c:pt>
                <c:pt idx="233">
                  <c:v>518</c:v>
                </c:pt>
                <c:pt idx="234">
                  <c:v>519</c:v>
                </c:pt>
                <c:pt idx="235">
                  <c:v>520</c:v>
                </c:pt>
                <c:pt idx="236">
                  <c:v>524</c:v>
                </c:pt>
                <c:pt idx="237">
                  <c:v>525</c:v>
                </c:pt>
                <c:pt idx="238">
                  <c:v>526</c:v>
                </c:pt>
                <c:pt idx="239">
                  <c:v>527</c:v>
                </c:pt>
                <c:pt idx="240">
                  <c:v>529</c:v>
                </c:pt>
                <c:pt idx="241">
                  <c:v>530</c:v>
                </c:pt>
                <c:pt idx="242">
                  <c:v>531</c:v>
                </c:pt>
                <c:pt idx="243">
                  <c:v>532</c:v>
                </c:pt>
                <c:pt idx="244">
                  <c:v>534</c:v>
                </c:pt>
                <c:pt idx="245">
                  <c:v>539</c:v>
                </c:pt>
                <c:pt idx="246">
                  <c:v>541</c:v>
                </c:pt>
                <c:pt idx="247">
                  <c:v>544</c:v>
                </c:pt>
                <c:pt idx="248">
                  <c:v>547</c:v>
                </c:pt>
                <c:pt idx="249">
                  <c:v>548</c:v>
                </c:pt>
                <c:pt idx="250">
                  <c:v>551</c:v>
                </c:pt>
                <c:pt idx="251">
                  <c:v>553</c:v>
                </c:pt>
                <c:pt idx="252">
                  <c:v>555</c:v>
                </c:pt>
                <c:pt idx="253">
                  <c:v>556</c:v>
                </c:pt>
                <c:pt idx="254">
                  <c:v>558</c:v>
                </c:pt>
                <c:pt idx="255">
                  <c:v>560</c:v>
                </c:pt>
                <c:pt idx="256">
                  <c:v>562</c:v>
                </c:pt>
                <c:pt idx="257">
                  <c:v>563</c:v>
                </c:pt>
                <c:pt idx="258">
                  <c:v>564</c:v>
                </c:pt>
                <c:pt idx="259">
                  <c:v>567</c:v>
                </c:pt>
                <c:pt idx="260">
                  <c:v>571</c:v>
                </c:pt>
                <c:pt idx="261">
                  <c:v>572</c:v>
                </c:pt>
                <c:pt idx="262">
                  <c:v>573</c:v>
                </c:pt>
                <c:pt idx="263">
                  <c:v>577</c:v>
                </c:pt>
                <c:pt idx="264">
                  <c:v>579</c:v>
                </c:pt>
                <c:pt idx="265">
                  <c:v>581</c:v>
                </c:pt>
                <c:pt idx="266">
                  <c:v>585</c:v>
                </c:pt>
                <c:pt idx="267">
                  <c:v>586</c:v>
                </c:pt>
                <c:pt idx="268">
                  <c:v>588</c:v>
                </c:pt>
                <c:pt idx="269">
                  <c:v>589</c:v>
                </c:pt>
                <c:pt idx="270">
                  <c:v>592</c:v>
                </c:pt>
                <c:pt idx="271">
                  <c:v>594</c:v>
                </c:pt>
                <c:pt idx="272">
                  <c:v>598</c:v>
                </c:pt>
                <c:pt idx="273">
                  <c:v>599</c:v>
                </c:pt>
                <c:pt idx="274">
                  <c:v>602</c:v>
                </c:pt>
                <c:pt idx="275">
                  <c:v>603</c:v>
                </c:pt>
                <c:pt idx="276">
                  <c:v>607</c:v>
                </c:pt>
                <c:pt idx="277">
                  <c:v>608</c:v>
                </c:pt>
                <c:pt idx="278">
                  <c:v>609</c:v>
                </c:pt>
                <c:pt idx="279">
                  <c:v>610</c:v>
                </c:pt>
                <c:pt idx="280">
                  <c:v>612</c:v>
                </c:pt>
                <c:pt idx="281">
                  <c:v>618</c:v>
                </c:pt>
                <c:pt idx="282">
                  <c:v>619</c:v>
                </c:pt>
                <c:pt idx="283">
                  <c:v>620</c:v>
                </c:pt>
                <c:pt idx="284">
                  <c:v>621</c:v>
                </c:pt>
                <c:pt idx="285">
                  <c:v>622</c:v>
                </c:pt>
                <c:pt idx="286">
                  <c:v>628</c:v>
                </c:pt>
                <c:pt idx="287">
                  <c:v>629</c:v>
                </c:pt>
                <c:pt idx="288">
                  <c:v>630</c:v>
                </c:pt>
                <c:pt idx="289">
                  <c:v>631</c:v>
                </c:pt>
                <c:pt idx="290">
                  <c:v>632</c:v>
                </c:pt>
                <c:pt idx="291">
                  <c:v>633</c:v>
                </c:pt>
                <c:pt idx="292">
                  <c:v>635</c:v>
                </c:pt>
                <c:pt idx="293">
                  <c:v>641</c:v>
                </c:pt>
                <c:pt idx="294">
                  <c:v>642</c:v>
                </c:pt>
                <c:pt idx="295">
                  <c:v>643</c:v>
                </c:pt>
                <c:pt idx="296">
                  <c:v>645</c:v>
                </c:pt>
                <c:pt idx="297">
                  <c:v>650</c:v>
                </c:pt>
                <c:pt idx="298">
                  <c:v>651</c:v>
                </c:pt>
                <c:pt idx="299">
                  <c:v>652</c:v>
                </c:pt>
                <c:pt idx="300">
                  <c:v>654</c:v>
                </c:pt>
                <c:pt idx="301">
                  <c:v>662</c:v>
                </c:pt>
                <c:pt idx="302">
                  <c:v>663</c:v>
                </c:pt>
                <c:pt idx="303">
                  <c:v>665</c:v>
                </c:pt>
                <c:pt idx="304">
                  <c:v>666</c:v>
                </c:pt>
                <c:pt idx="305">
                  <c:v>667</c:v>
                </c:pt>
                <c:pt idx="306">
                  <c:v>671</c:v>
                </c:pt>
                <c:pt idx="307">
                  <c:v>672</c:v>
                </c:pt>
                <c:pt idx="308">
                  <c:v>677</c:v>
                </c:pt>
                <c:pt idx="309">
                  <c:v>683</c:v>
                </c:pt>
                <c:pt idx="310">
                  <c:v>684</c:v>
                </c:pt>
                <c:pt idx="311">
                  <c:v>686</c:v>
                </c:pt>
                <c:pt idx="312">
                  <c:v>687</c:v>
                </c:pt>
                <c:pt idx="313">
                  <c:v>695</c:v>
                </c:pt>
                <c:pt idx="314">
                  <c:v>696</c:v>
                </c:pt>
                <c:pt idx="315">
                  <c:v>697</c:v>
                </c:pt>
                <c:pt idx="316">
                  <c:v>698</c:v>
                </c:pt>
                <c:pt idx="317">
                  <c:v>699</c:v>
                </c:pt>
                <c:pt idx="318">
                  <c:v>702</c:v>
                </c:pt>
                <c:pt idx="319">
                  <c:v>704</c:v>
                </c:pt>
                <c:pt idx="320">
                  <c:v>707</c:v>
                </c:pt>
                <c:pt idx="321">
                  <c:v>709</c:v>
                </c:pt>
                <c:pt idx="322">
                  <c:v>711</c:v>
                </c:pt>
                <c:pt idx="323">
                  <c:v>713</c:v>
                </c:pt>
                <c:pt idx="324">
                  <c:v>714</c:v>
                </c:pt>
                <c:pt idx="325">
                  <c:v>717</c:v>
                </c:pt>
                <c:pt idx="326">
                  <c:v>718</c:v>
                </c:pt>
                <c:pt idx="327">
                  <c:v>719</c:v>
                </c:pt>
                <c:pt idx="328">
                  <c:v>720</c:v>
                </c:pt>
                <c:pt idx="329">
                  <c:v>721</c:v>
                </c:pt>
                <c:pt idx="330">
                  <c:v>722</c:v>
                </c:pt>
                <c:pt idx="331">
                  <c:v>725</c:v>
                </c:pt>
                <c:pt idx="332">
                  <c:v>726</c:v>
                </c:pt>
                <c:pt idx="333">
                  <c:v>728</c:v>
                </c:pt>
                <c:pt idx="334">
                  <c:v>732</c:v>
                </c:pt>
                <c:pt idx="335">
                  <c:v>733</c:v>
                </c:pt>
                <c:pt idx="336">
                  <c:v>734</c:v>
                </c:pt>
                <c:pt idx="337">
                  <c:v>735</c:v>
                </c:pt>
                <c:pt idx="338">
                  <c:v>740</c:v>
                </c:pt>
                <c:pt idx="339">
                  <c:v>741</c:v>
                </c:pt>
                <c:pt idx="340">
                  <c:v>743</c:v>
                </c:pt>
                <c:pt idx="341">
                  <c:v>744</c:v>
                </c:pt>
                <c:pt idx="342">
                  <c:v>747</c:v>
                </c:pt>
                <c:pt idx="343">
                  <c:v>750</c:v>
                </c:pt>
                <c:pt idx="344">
                  <c:v>751</c:v>
                </c:pt>
                <c:pt idx="345">
                  <c:v>752</c:v>
                </c:pt>
                <c:pt idx="346">
                  <c:v>754</c:v>
                </c:pt>
                <c:pt idx="347">
                  <c:v>755</c:v>
                </c:pt>
                <c:pt idx="348">
                  <c:v>757</c:v>
                </c:pt>
                <c:pt idx="349">
                  <c:v>758</c:v>
                </c:pt>
                <c:pt idx="350">
                  <c:v>760</c:v>
                </c:pt>
                <c:pt idx="351">
                  <c:v>761</c:v>
                </c:pt>
                <c:pt idx="352">
                  <c:v>762</c:v>
                </c:pt>
                <c:pt idx="353">
                  <c:v>763</c:v>
                </c:pt>
                <c:pt idx="354">
                  <c:v>764</c:v>
                </c:pt>
                <c:pt idx="355">
                  <c:v>767</c:v>
                </c:pt>
                <c:pt idx="356">
                  <c:v>768</c:v>
                </c:pt>
                <c:pt idx="357">
                  <c:v>770</c:v>
                </c:pt>
                <c:pt idx="358">
                  <c:v>771</c:v>
                </c:pt>
                <c:pt idx="359">
                  <c:v>772</c:v>
                </c:pt>
                <c:pt idx="360">
                  <c:v>774</c:v>
                </c:pt>
                <c:pt idx="361">
                  <c:v>775</c:v>
                </c:pt>
                <c:pt idx="362">
                  <c:v>776</c:v>
                </c:pt>
                <c:pt idx="363">
                  <c:v>778</c:v>
                </c:pt>
                <c:pt idx="364">
                  <c:v>781</c:v>
                </c:pt>
                <c:pt idx="365">
                  <c:v>783</c:v>
                </c:pt>
                <c:pt idx="366">
                  <c:v>784</c:v>
                </c:pt>
                <c:pt idx="367">
                  <c:v>785</c:v>
                </c:pt>
                <c:pt idx="368">
                  <c:v>786</c:v>
                </c:pt>
                <c:pt idx="369">
                  <c:v>787</c:v>
                </c:pt>
                <c:pt idx="370">
                  <c:v>789</c:v>
                </c:pt>
                <c:pt idx="371">
                  <c:v>790</c:v>
                </c:pt>
                <c:pt idx="372">
                  <c:v>794</c:v>
                </c:pt>
                <c:pt idx="373">
                  <c:v>798</c:v>
                </c:pt>
                <c:pt idx="374">
                  <c:v>799</c:v>
                </c:pt>
                <c:pt idx="375">
                  <c:v>800</c:v>
                </c:pt>
                <c:pt idx="376">
                  <c:v>802</c:v>
                </c:pt>
                <c:pt idx="377">
                  <c:v>803</c:v>
                </c:pt>
                <c:pt idx="378">
                  <c:v>804</c:v>
                </c:pt>
                <c:pt idx="379">
                  <c:v>805</c:v>
                </c:pt>
                <c:pt idx="380">
                  <c:v>806</c:v>
                </c:pt>
                <c:pt idx="381">
                  <c:v>810</c:v>
                </c:pt>
                <c:pt idx="382">
                  <c:v>811</c:v>
                </c:pt>
                <c:pt idx="383">
                  <c:v>812</c:v>
                </c:pt>
                <c:pt idx="384">
                  <c:v>817</c:v>
                </c:pt>
                <c:pt idx="385">
                  <c:v>819</c:v>
                </c:pt>
                <c:pt idx="386">
                  <c:v>822</c:v>
                </c:pt>
                <c:pt idx="387">
                  <c:v>824</c:v>
                </c:pt>
                <c:pt idx="388">
                  <c:v>827</c:v>
                </c:pt>
                <c:pt idx="389">
                  <c:v>830</c:v>
                </c:pt>
                <c:pt idx="390">
                  <c:v>831</c:v>
                </c:pt>
                <c:pt idx="391">
                  <c:v>833</c:v>
                </c:pt>
                <c:pt idx="392">
                  <c:v>835</c:v>
                </c:pt>
                <c:pt idx="393">
                  <c:v>841</c:v>
                </c:pt>
                <c:pt idx="394">
                  <c:v>844</c:v>
                </c:pt>
                <c:pt idx="395">
                  <c:v>849</c:v>
                </c:pt>
                <c:pt idx="396">
                  <c:v>852</c:v>
                </c:pt>
                <c:pt idx="397">
                  <c:v>853</c:v>
                </c:pt>
                <c:pt idx="398">
                  <c:v>854</c:v>
                </c:pt>
                <c:pt idx="399">
                  <c:v>855</c:v>
                </c:pt>
                <c:pt idx="400">
                  <c:v>860</c:v>
                </c:pt>
                <c:pt idx="401">
                  <c:v>863</c:v>
                </c:pt>
                <c:pt idx="402">
                  <c:v>864</c:v>
                </c:pt>
                <c:pt idx="403">
                  <c:v>866</c:v>
                </c:pt>
                <c:pt idx="404">
                  <c:v>867</c:v>
                </c:pt>
                <c:pt idx="405">
                  <c:v>868</c:v>
                </c:pt>
                <c:pt idx="406">
                  <c:v>873</c:v>
                </c:pt>
                <c:pt idx="407">
                  <c:v>875</c:v>
                </c:pt>
                <c:pt idx="408">
                  <c:v>877</c:v>
                </c:pt>
                <c:pt idx="409">
                  <c:v>878</c:v>
                </c:pt>
                <c:pt idx="410">
                  <c:v>879</c:v>
                </c:pt>
                <c:pt idx="411">
                  <c:v>880</c:v>
                </c:pt>
                <c:pt idx="412">
                  <c:v>882</c:v>
                </c:pt>
                <c:pt idx="413">
                  <c:v>883</c:v>
                </c:pt>
                <c:pt idx="414">
                  <c:v>884</c:v>
                </c:pt>
                <c:pt idx="415">
                  <c:v>885</c:v>
                </c:pt>
                <c:pt idx="416">
                  <c:v>886</c:v>
                </c:pt>
                <c:pt idx="417">
                  <c:v>891</c:v>
                </c:pt>
                <c:pt idx="418">
                  <c:v>894</c:v>
                </c:pt>
                <c:pt idx="419">
                  <c:v>895</c:v>
                </c:pt>
                <c:pt idx="420">
                  <c:v>896</c:v>
                </c:pt>
                <c:pt idx="421">
                  <c:v>897</c:v>
                </c:pt>
                <c:pt idx="422">
                  <c:v>898</c:v>
                </c:pt>
                <c:pt idx="423">
                  <c:v>900</c:v>
                </c:pt>
                <c:pt idx="424">
                  <c:v>901</c:v>
                </c:pt>
                <c:pt idx="425">
                  <c:v>903</c:v>
                </c:pt>
                <c:pt idx="426">
                  <c:v>905</c:v>
                </c:pt>
                <c:pt idx="427">
                  <c:v>908</c:v>
                </c:pt>
                <c:pt idx="428">
                  <c:v>910</c:v>
                </c:pt>
                <c:pt idx="429">
                  <c:v>911</c:v>
                </c:pt>
                <c:pt idx="430">
                  <c:v>913</c:v>
                </c:pt>
                <c:pt idx="431">
                  <c:v>914</c:v>
                </c:pt>
                <c:pt idx="432">
                  <c:v>915</c:v>
                </c:pt>
                <c:pt idx="433">
                  <c:v>916</c:v>
                </c:pt>
                <c:pt idx="434">
                  <c:v>917</c:v>
                </c:pt>
                <c:pt idx="435">
                  <c:v>922</c:v>
                </c:pt>
                <c:pt idx="436">
                  <c:v>923</c:v>
                </c:pt>
                <c:pt idx="437">
                  <c:v>924</c:v>
                </c:pt>
                <c:pt idx="438">
                  <c:v>925</c:v>
                </c:pt>
                <c:pt idx="439">
                  <c:v>926</c:v>
                </c:pt>
                <c:pt idx="440">
                  <c:v>929</c:v>
                </c:pt>
                <c:pt idx="441">
                  <c:v>931</c:v>
                </c:pt>
                <c:pt idx="442">
                  <c:v>933</c:v>
                </c:pt>
                <c:pt idx="443">
                  <c:v>935</c:v>
                </c:pt>
                <c:pt idx="444">
                  <c:v>937</c:v>
                </c:pt>
                <c:pt idx="445">
                  <c:v>939</c:v>
                </c:pt>
                <c:pt idx="446">
                  <c:v>940</c:v>
                </c:pt>
                <c:pt idx="447">
                  <c:v>941</c:v>
                </c:pt>
                <c:pt idx="448">
                  <c:v>951</c:v>
                </c:pt>
                <c:pt idx="449">
                  <c:v>954</c:v>
                </c:pt>
                <c:pt idx="450">
                  <c:v>956</c:v>
                </c:pt>
                <c:pt idx="451">
                  <c:v>957</c:v>
                </c:pt>
                <c:pt idx="452">
                  <c:v>962</c:v>
                </c:pt>
                <c:pt idx="453">
                  <c:v>963</c:v>
                </c:pt>
                <c:pt idx="454">
                  <c:v>964</c:v>
                </c:pt>
                <c:pt idx="455">
                  <c:v>965</c:v>
                </c:pt>
                <c:pt idx="456">
                  <c:v>967</c:v>
                </c:pt>
                <c:pt idx="457">
                  <c:v>969</c:v>
                </c:pt>
                <c:pt idx="458">
                  <c:v>971</c:v>
                </c:pt>
                <c:pt idx="459">
                  <c:v>972</c:v>
                </c:pt>
                <c:pt idx="460">
                  <c:v>973</c:v>
                </c:pt>
                <c:pt idx="461">
                  <c:v>975</c:v>
                </c:pt>
                <c:pt idx="462">
                  <c:v>976</c:v>
                </c:pt>
                <c:pt idx="463">
                  <c:v>977</c:v>
                </c:pt>
                <c:pt idx="464">
                  <c:v>978</c:v>
                </c:pt>
                <c:pt idx="465">
                  <c:v>980</c:v>
                </c:pt>
                <c:pt idx="466">
                  <c:v>982</c:v>
                </c:pt>
                <c:pt idx="467">
                  <c:v>983</c:v>
                </c:pt>
                <c:pt idx="468">
                  <c:v>985</c:v>
                </c:pt>
                <c:pt idx="469">
                  <c:v>986</c:v>
                </c:pt>
                <c:pt idx="470">
                  <c:v>989</c:v>
                </c:pt>
                <c:pt idx="471">
                  <c:v>990</c:v>
                </c:pt>
                <c:pt idx="472">
                  <c:v>997</c:v>
                </c:pt>
                <c:pt idx="473">
                  <c:v>1000</c:v>
                </c:pt>
                <c:pt idx="474">
                  <c:v>1001</c:v>
                </c:pt>
                <c:pt idx="475">
                  <c:v>1002</c:v>
                </c:pt>
                <c:pt idx="476">
                  <c:v>1005</c:v>
                </c:pt>
                <c:pt idx="477">
                  <c:v>1010</c:v>
                </c:pt>
                <c:pt idx="478">
                  <c:v>1011</c:v>
                </c:pt>
                <c:pt idx="479">
                  <c:v>1012</c:v>
                </c:pt>
                <c:pt idx="480">
                  <c:v>1014</c:v>
                </c:pt>
                <c:pt idx="481">
                  <c:v>1015</c:v>
                </c:pt>
                <c:pt idx="482">
                  <c:v>1019</c:v>
                </c:pt>
                <c:pt idx="483">
                  <c:v>1021</c:v>
                </c:pt>
                <c:pt idx="484">
                  <c:v>1022</c:v>
                </c:pt>
                <c:pt idx="485">
                  <c:v>1023</c:v>
                </c:pt>
                <c:pt idx="486">
                  <c:v>1024</c:v>
                </c:pt>
                <c:pt idx="487">
                  <c:v>1025</c:v>
                </c:pt>
                <c:pt idx="488">
                  <c:v>1026</c:v>
                </c:pt>
                <c:pt idx="489">
                  <c:v>1027</c:v>
                </c:pt>
                <c:pt idx="490">
                  <c:v>1028</c:v>
                </c:pt>
                <c:pt idx="491">
                  <c:v>1029</c:v>
                </c:pt>
                <c:pt idx="492">
                  <c:v>1030</c:v>
                </c:pt>
                <c:pt idx="493">
                  <c:v>1033</c:v>
                </c:pt>
                <c:pt idx="494">
                  <c:v>1034</c:v>
                </c:pt>
                <c:pt idx="495">
                  <c:v>1035</c:v>
                </c:pt>
                <c:pt idx="496">
                  <c:v>1036</c:v>
                </c:pt>
                <c:pt idx="497">
                  <c:v>1037</c:v>
                </c:pt>
                <c:pt idx="498">
                  <c:v>1042</c:v>
                </c:pt>
                <c:pt idx="499">
                  <c:v>1044</c:v>
                </c:pt>
                <c:pt idx="500">
                  <c:v>1046</c:v>
                </c:pt>
                <c:pt idx="501">
                  <c:v>1048</c:v>
                </c:pt>
                <c:pt idx="502">
                  <c:v>1049</c:v>
                </c:pt>
                <c:pt idx="503">
                  <c:v>1050</c:v>
                </c:pt>
                <c:pt idx="504">
                  <c:v>1053</c:v>
                </c:pt>
                <c:pt idx="505">
                  <c:v>1054</c:v>
                </c:pt>
                <c:pt idx="506">
                  <c:v>1056</c:v>
                </c:pt>
                <c:pt idx="507">
                  <c:v>1059</c:v>
                </c:pt>
                <c:pt idx="508">
                  <c:v>1060</c:v>
                </c:pt>
                <c:pt idx="509">
                  <c:v>1061</c:v>
                </c:pt>
                <c:pt idx="510">
                  <c:v>1062</c:v>
                </c:pt>
                <c:pt idx="511">
                  <c:v>1066</c:v>
                </c:pt>
                <c:pt idx="512">
                  <c:v>1070</c:v>
                </c:pt>
                <c:pt idx="513">
                  <c:v>1073</c:v>
                </c:pt>
                <c:pt idx="514">
                  <c:v>1074</c:v>
                </c:pt>
                <c:pt idx="515">
                  <c:v>1075</c:v>
                </c:pt>
                <c:pt idx="516">
                  <c:v>1076</c:v>
                </c:pt>
                <c:pt idx="517">
                  <c:v>1078</c:v>
                </c:pt>
                <c:pt idx="518">
                  <c:v>1080</c:v>
                </c:pt>
                <c:pt idx="519">
                  <c:v>1081</c:v>
                </c:pt>
                <c:pt idx="520">
                  <c:v>1082</c:v>
                </c:pt>
                <c:pt idx="521">
                  <c:v>1084</c:v>
                </c:pt>
                <c:pt idx="522">
                  <c:v>1085</c:v>
                </c:pt>
                <c:pt idx="523">
                  <c:v>1123</c:v>
                </c:pt>
                <c:pt idx="524">
                  <c:v>1124</c:v>
                </c:pt>
                <c:pt idx="525">
                  <c:v>1126</c:v>
                </c:pt>
                <c:pt idx="526">
                  <c:v>1127</c:v>
                </c:pt>
                <c:pt idx="527">
                  <c:v>1128</c:v>
                </c:pt>
                <c:pt idx="528">
                  <c:v>1130</c:v>
                </c:pt>
                <c:pt idx="529">
                  <c:v>1132</c:v>
                </c:pt>
                <c:pt idx="530">
                  <c:v>1134</c:v>
                </c:pt>
                <c:pt idx="531">
                  <c:v>1139</c:v>
                </c:pt>
                <c:pt idx="532">
                  <c:v>1141</c:v>
                </c:pt>
                <c:pt idx="533">
                  <c:v>1143</c:v>
                </c:pt>
                <c:pt idx="534">
                  <c:v>1144</c:v>
                </c:pt>
                <c:pt idx="535">
                  <c:v>1145</c:v>
                </c:pt>
                <c:pt idx="536">
                  <c:v>1146</c:v>
                </c:pt>
                <c:pt idx="537">
                  <c:v>1147</c:v>
                </c:pt>
                <c:pt idx="538">
                  <c:v>1148</c:v>
                </c:pt>
                <c:pt idx="539">
                  <c:v>1150</c:v>
                </c:pt>
                <c:pt idx="540">
                  <c:v>1152</c:v>
                </c:pt>
                <c:pt idx="541">
                  <c:v>1154</c:v>
                </c:pt>
                <c:pt idx="542">
                  <c:v>1156</c:v>
                </c:pt>
                <c:pt idx="543">
                  <c:v>1157</c:v>
                </c:pt>
                <c:pt idx="544">
                  <c:v>1159</c:v>
                </c:pt>
                <c:pt idx="545">
                  <c:v>1160</c:v>
                </c:pt>
                <c:pt idx="546">
                  <c:v>1163</c:v>
                </c:pt>
                <c:pt idx="547">
                  <c:v>1165</c:v>
                </c:pt>
                <c:pt idx="548">
                  <c:v>1167</c:v>
                </c:pt>
                <c:pt idx="549">
                  <c:v>1168</c:v>
                </c:pt>
                <c:pt idx="550">
                  <c:v>1169</c:v>
                </c:pt>
                <c:pt idx="551">
                  <c:v>1170</c:v>
                </c:pt>
                <c:pt idx="552">
                  <c:v>1175</c:v>
                </c:pt>
                <c:pt idx="553">
                  <c:v>1176</c:v>
                </c:pt>
                <c:pt idx="554">
                  <c:v>1181</c:v>
                </c:pt>
                <c:pt idx="555">
                  <c:v>1187</c:v>
                </c:pt>
                <c:pt idx="556">
                  <c:v>1189</c:v>
                </c:pt>
                <c:pt idx="557">
                  <c:v>1192</c:v>
                </c:pt>
                <c:pt idx="558">
                  <c:v>1194</c:v>
                </c:pt>
                <c:pt idx="559">
                  <c:v>1195</c:v>
                </c:pt>
                <c:pt idx="560">
                  <c:v>1196</c:v>
                </c:pt>
                <c:pt idx="561">
                  <c:v>1197</c:v>
                </c:pt>
                <c:pt idx="562">
                  <c:v>1198</c:v>
                </c:pt>
                <c:pt idx="563">
                  <c:v>1201</c:v>
                </c:pt>
                <c:pt idx="564">
                  <c:v>1202</c:v>
                </c:pt>
                <c:pt idx="565">
                  <c:v>1203</c:v>
                </c:pt>
                <c:pt idx="566">
                  <c:v>1204</c:v>
                </c:pt>
                <c:pt idx="567">
                  <c:v>1206</c:v>
                </c:pt>
                <c:pt idx="568">
                  <c:v>1207</c:v>
                </c:pt>
                <c:pt idx="569">
                  <c:v>1209</c:v>
                </c:pt>
                <c:pt idx="570">
                  <c:v>1211</c:v>
                </c:pt>
                <c:pt idx="571">
                  <c:v>1214</c:v>
                </c:pt>
                <c:pt idx="572">
                  <c:v>1215</c:v>
                </c:pt>
                <c:pt idx="573">
                  <c:v>1217</c:v>
                </c:pt>
                <c:pt idx="574">
                  <c:v>1220</c:v>
                </c:pt>
                <c:pt idx="575">
                  <c:v>1226</c:v>
                </c:pt>
                <c:pt idx="576">
                  <c:v>1227</c:v>
                </c:pt>
                <c:pt idx="577">
                  <c:v>1230</c:v>
                </c:pt>
                <c:pt idx="578">
                  <c:v>1233</c:v>
                </c:pt>
                <c:pt idx="579">
                  <c:v>1234</c:v>
                </c:pt>
                <c:pt idx="580">
                  <c:v>1235</c:v>
                </c:pt>
                <c:pt idx="581">
                  <c:v>1237</c:v>
                </c:pt>
                <c:pt idx="582">
                  <c:v>1241</c:v>
                </c:pt>
                <c:pt idx="583">
                  <c:v>1242</c:v>
                </c:pt>
                <c:pt idx="584">
                  <c:v>1243</c:v>
                </c:pt>
                <c:pt idx="585">
                  <c:v>1245</c:v>
                </c:pt>
                <c:pt idx="586">
                  <c:v>1246</c:v>
                </c:pt>
                <c:pt idx="587">
                  <c:v>1248</c:v>
                </c:pt>
                <c:pt idx="588">
                  <c:v>1249</c:v>
                </c:pt>
                <c:pt idx="589">
                  <c:v>1250</c:v>
                </c:pt>
                <c:pt idx="590">
                  <c:v>1251</c:v>
                </c:pt>
                <c:pt idx="591">
                  <c:v>1252</c:v>
                </c:pt>
                <c:pt idx="592">
                  <c:v>1253</c:v>
                </c:pt>
                <c:pt idx="593">
                  <c:v>1254</c:v>
                </c:pt>
                <c:pt idx="594">
                  <c:v>1256</c:v>
                </c:pt>
                <c:pt idx="595">
                  <c:v>1257</c:v>
                </c:pt>
                <c:pt idx="596">
                  <c:v>1258</c:v>
                </c:pt>
                <c:pt idx="597">
                  <c:v>1260</c:v>
                </c:pt>
                <c:pt idx="598">
                  <c:v>1263</c:v>
                </c:pt>
                <c:pt idx="599">
                  <c:v>1268</c:v>
                </c:pt>
                <c:pt idx="600">
                  <c:v>1270</c:v>
                </c:pt>
                <c:pt idx="601">
                  <c:v>1271</c:v>
                </c:pt>
                <c:pt idx="602">
                  <c:v>1274</c:v>
                </c:pt>
                <c:pt idx="603">
                  <c:v>1276</c:v>
                </c:pt>
                <c:pt idx="604">
                  <c:v>1277</c:v>
                </c:pt>
                <c:pt idx="605">
                  <c:v>1281</c:v>
                </c:pt>
                <c:pt idx="606">
                  <c:v>1282</c:v>
                </c:pt>
                <c:pt idx="607">
                  <c:v>1283</c:v>
                </c:pt>
                <c:pt idx="608">
                  <c:v>1284</c:v>
                </c:pt>
                <c:pt idx="609">
                  <c:v>1285</c:v>
                </c:pt>
                <c:pt idx="610">
                  <c:v>1287</c:v>
                </c:pt>
                <c:pt idx="611">
                  <c:v>1292</c:v>
                </c:pt>
              </c:numCache>
            </c:numRef>
          </c:xVal>
          <c:yVal>
            <c:numRef>
              <c:f>Sheet10!$B$2:$B$613</c:f>
              <c:numCache>
                <c:formatCode>General</c:formatCode>
                <c:ptCount val="612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10</c:v>
                </c:pt>
                <c:pt idx="7">
                  <c:v>11</c:v>
                </c:pt>
                <c:pt idx="8">
                  <c:v>12</c:v>
                </c:pt>
                <c:pt idx="9">
                  <c:v>13</c:v>
                </c:pt>
                <c:pt idx="10">
                  <c:v>14</c:v>
                </c:pt>
                <c:pt idx="11">
                  <c:v>15</c:v>
                </c:pt>
                <c:pt idx="12">
                  <c:v>16</c:v>
                </c:pt>
                <c:pt idx="13">
                  <c:v>17</c:v>
                </c:pt>
                <c:pt idx="14">
                  <c:v>18</c:v>
                </c:pt>
                <c:pt idx="15">
                  <c:v>19</c:v>
                </c:pt>
                <c:pt idx="16">
                  <c:v>21</c:v>
                </c:pt>
                <c:pt idx="17">
                  <c:v>22</c:v>
                </c:pt>
                <c:pt idx="18">
                  <c:v>23</c:v>
                </c:pt>
                <c:pt idx="19">
                  <c:v>26</c:v>
                </c:pt>
                <c:pt idx="20">
                  <c:v>27</c:v>
                </c:pt>
                <c:pt idx="21">
                  <c:v>29</c:v>
                </c:pt>
                <c:pt idx="22">
                  <c:v>30</c:v>
                </c:pt>
                <c:pt idx="23">
                  <c:v>31</c:v>
                </c:pt>
                <c:pt idx="24">
                  <c:v>32</c:v>
                </c:pt>
                <c:pt idx="25">
                  <c:v>34</c:v>
                </c:pt>
                <c:pt idx="26">
                  <c:v>35</c:v>
                </c:pt>
                <c:pt idx="27">
                  <c:v>36</c:v>
                </c:pt>
                <c:pt idx="28">
                  <c:v>37</c:v>
                </c:pt>
                <c:pt idx="29">
                  <c:v>38</c:v>
                </c:pt>
                <c:pt idx="30">
                  <c:v>39</c:v>
                </c:pt>
                <c:pt idx="31">
                  <c:v>40</c:v>
                </c:pt>
                <c:pt idx="32">
                  <c:v>41</c:v>
                </c:pt>
                <c:pt idx="33">
                  <c:v>44</c:v>
                </c:pt>
                <c:pt idx="34">
                  <c:v>45</c:v>
                </c:pt>
                <c:pt idx="35">
                  <c:v>46</c:v>
                </c:pt>
                <c:pt idx="36">
                  <c:v>47</c:v>
                </c:pt>
                <c:pt idx="37">
                  <c:v>48</c:v>
                </c:pt>
                <c:pt idx="38">
                  <c:v>49</c:v>
                </c:pt>
                <c:pt idx="39">
                  <c:v>50</c:v>
                </c:pt>
                <c:pt idx="40">
                  <c:v>51</c:v>
                </c:pt>
                <c:pt idx="41">
                  <c:v>52</c:v>
                </c:pt>
                <c:pt idx="42">
                  <c:v>53</c:v>
                </c:pt>
                <c:pt idx="43">
                  <c:v>55</c:v>
                </c:pt>
                <c:pt idx="44">
                  <c:v>58</c:v>
                </c:pt>
                <c:pt idx="45">
                  <c:v>59</c:v>
                </c:pt>
                <c:pt idx="46">
                  <c:v>60</c:v>
                </c:pt>
                <c:pt idx="47">
                  <c:v>62</c:v>
                </c:pt>
                <c:pt idx="48">
                  <c:v>63</c:v>
                </c:pt>
                <c:pt idx="49">
                  <c:v>64</c:v>
                </c:pt>
                <c:pt idx="50">
                  <c:v>65</c:v>
                </c:pt>
                <c:pt idx="51">
                  <c:v>66</c:v>
                </c:pt>
                <c:pt idx="52">
                  <c:v>67</c:v>
                </c:pt>
                <c:pt idx="53">
                  <c:v>68</c:v>
                </c:pt>
                <c:pt idx="54">
                  <c:v>69</c:v>
                </c:pt>
                <c:pt idx="55">
                  <c:v>72</c:v>
                </c:pt>
                <c:pt idx="56">
                  <c:v>74</c:v>
                </c:pt>
                <c:pt idx="57">
                  <c:v>75</c:v>
                </c:pt>
                <c:pt idx="58">
                  <c:v>76</c:v>
                </c:pt>
                <c:pt idx="59">
                  <c:v>78</c:v>
                </c:pt>
                <c:pt idx="60">
                  <c:v>79</c:v>
                </c:pt>
                <c:pt idx="61">
                  <c:v>80</c:v>
                </c:pt>
                <c:pt idx="62">
                  <c:v>82</c:v>
                </c:pt>
                <c:pt idx="63">
                  <c:v>83</c:v>
                </c:pt>
                <c:pt idx="64">
                  <c:v>85</c:v>
                </c:pt>
                <c:pt idx="65">
                  <c:v>87</c:v>
                </c:pt>
                <c:pt idx="66">
                  <c:v>89</c:v>
                </c:pt>
                <c:pt idx="67">
                  <c:v>90</c:v>
                </c:pt>
                <c:pt idx="68">
                  <c:v>91</c:v>
                </c:pt>
                <c:pt idx="69">
                  <c:v>92</c:v>
                </c:pt>
                <c:pt idx="70">
                  <c:v>93</c:v>
                </c:pt>
                <c:pt idx="71">
                  <c:v>94</c:v>
                </c:pt>
                <c:pt idx="72">
                  <c:v>95</c:v>
                </c:pt>
                <c:pt idx="73">
                  <c:v>96</c:v>
                </c:pt>
                <c:pt idx="74">
                  <c:v>97</c:v>
                </c:pt>
                <c:pt idx="75">
                  <c:v>99</c:v>
                </c:pt>
                <c:pt idx="76">
                  <c:v>100</c:v>
                </c:pt>
                <c:pt idx="77">
                  <c:v>101</c:v>
                </c:pt>
                <c:pt idx="78">
                  <c:v>103</c:v>
                </c:pt>
                <c:pt idx="79">
                  <c:v>104</c:v>
                </c:pt>
                <c:pt idx="80">
                  <c:v>105</c:v>
                </c:pt>
                <c:pt idx="81">
                  <c:v>106</c:v>
                </c:pt>
                <c:pt idx="82">
                  <c:v>107</c:v>
                </c:pt>
                <c:pt idx="83">
                  <c:v>109</c:v>
                </c:pt>
                <c:pt idx="84">
                  <c:v>110</c:v>
                </c:pt>
                <c:pt idx="85">
                  <c:v>111</c:v>
                </c:pt>
                <c:pt idx="86">
                  <c:v>112</c:v>
                </c:pt>
                <c:pt idx="87">
                  <c:v>113</c:v>
                </c:pt>
                <c:pt idx="88">
                  <c:v>114</c:v>
                </c:pt>
                <c:pt idx="89">
                  <c:v>116</c:v>
                </c:pt>
                <c:pt idx="90">
                  <c:v>117</c:v>
                </c:pt>
                <c:pt idx="91">
                  <c:v>118</c:v>
                </c:pt>
                <c:pt idx="92">
                  <c:v>120</c:v>
                </c:pt>
                <c:pt idx="93">
                  <c:v>122</c:v>
                </c:pt>
                <c:pt idx="94">
                  <c:v>123</c:v>
                </c:pt>
                <c:pt idx="95">
                  <c:v>124</c:v>
                </c:pt>
                <c:pt idx="96">
                  <c:v>126</c:v>
                </c:pt>
                <c:pt idx="97">
                  <c:v>127</c:v>
                </c:pt>
                <c:pt idx="98">
                  <c:v>128</c:v>
                </c:pt>
                <c:pt idx="99">
                  <c:v>129</c:v>
                </c:pt>
                <c:pt idx="100">
                  <c:v>130</c:v>
                </c:pt>
                <c:pt idx="101">
                  <c:v>131</c:v>
                </c:pt>
                <c:pt idx="102">
                  <c:v>133</c:v>
                </c:pt>
                <c:pt idx="103">
                  <c:v>135</c:v>
                </c:pt>
                <c:pt idx="104">
                  <c:v>136</c:v>
                </c:pt>
                <c:pt idx="105">
                  <c:v>137</c:v>
                </c:pt>
                <c:pt idx="106">
                  <c:v>138</c:v>
                </c:pt>
                <c:pt idx="107">
                  <c:v>139</c:v>
                </c:pt>
                <c:pt idx="108">
                  <c:v>140</c:v>
                </c:pt>
                <c:pt idx="109">
                  <c:v>141</c:v>
                </c:pt>
                <c:pt idx="110">
                  <c:v>143</c:v>
                </c:pt>
                <c:pt idx="111">
                  <c:v>144</c:v>
                </c:pt>
                <c:pt idx="112">
                  <c:v>146</c:v>
                </c:pt>
                <c:pt idx="113">
                  <c:v>147</c:v>
                </c:pt>
                <c:pt idx="114">
                  <c:v>148</c:v>
                </c:pt>
                <c:pt idx="115">
                  <c:v>150</c:v>
                </c:pt>
                <c:pt idx="116">
                  <c:v>154</c:v>
                </c:pt>
                <c:pt idx="117">
                  <c:v>156</c:v>
                </c:pt>
                <c:pt idx="118">
                  <c:v>157</c:v>
                </c:pt>
                <c:pt idx="119">
                  <c:v>158</c:v>
                </c:pt>
                <c:pt idx="120">
                  <c:v>160</c:v>
                </c:pt>
                <c:pt idx="121">
                  <c:v>162</c:v>
                </c:pt>
                <c:pt idx="122">
                  <c:v>164</c:v>
                </c:pt>
                <c:pt idx="123">
                  <c:v>165</c:v>
                </c:pt>
                <c:pt idx="124">
                  <c:v>169</c:v>
                </c:pt>
                <c:pt idx="125">
                  <c:v>170</c:v>
                </c:pt>
                <c:pt idx="126">
                  <c:v>171</c:v>
                </c:pt>
                <c:pt idx="127">
                  <c:v>172</c:v>
                </c:pt>
                <c:pt idx="128">
                  <c:v>173</c:v>
                </c:pt>
                <c:pt idx="129">
                  <c:v>174</c:v>
                </c:pt>
                <c:pt idx="130">
                  <c:v>175</c:v>
                </c:pt>
                <c:pt idx="131">
                  <c:v>176</c:v>
                </c:pt>
                <c:pt idx="132">
                  <c:v>177</c:v>
                </c:pt>
                <c:pt idx="133">
                  <c:v>178</c:v>
                </c:pt>
                <c:pt idx="134">
                  <c:v>179</c:v>
                </c:pt>
                <c:pt idx="135">
                  <c:v>180</c:v>
                </c:pt>
                <c:pt idx="136">
                  <c:v>181</c:v>
                </c:pt>
                <c:pt idx="137">
                  <c:v>182</c:v>
                </c:pt>
                <c:pt idx="138">
                  <c:v>183</c:v>
                </c:pt>
                <c:pt idx="139">
                  <c:v>185</c:v>
                </c:pt>
                <c:pt idx="140">
                  <c:v>186</c:v>
                </c:pt>
                <c:pt idx="141">
                  <c:v>188</c:v>
                </c:pt>
                <c:pt idx="142">
                  <c:v>189</c:v>
                </c:pt>
                <c:pt idx="143">
                  <c:v>190</c:v>
                </c:pt>
                <c:pt idx="144">
                  <c:v>191</c:v>
                </c:pt>
                <c:pt idx="145">
                  <c:v>193</c:v>
                </c:pt>
                <c:pt idx="146">
                  <c:v>195</c:v>
                </c:pt>
                <c:pt idx="147">
                  <c:v>197</c:v>
                </c:pt>
                <c:pt idx="148">
                  <c:v>199</c:v>
                </c:pt>
                <c:pt idx="149">
                  <c:v>200</c:v>
                </c:pt>
                <c:pt idx="150">
                  <c:v>201</c:v>
                </c:pt>
                <c:pt idx="151">
                  <c:v>202</c:v>
                </c:pt>
                <c:pt idx="152">
                  <c:v>203</c:v>
                </c:pt>
                <c:pt idx="153">
                  <c:v>205</c:v>
                </c:pt>
                <c:pt idx="154">
                  <c:v>206</c:v>
                </c:pt>
                <c:pt idx="155">
                  <c:v>208</c:v>
                </c:pt>
                <c:pt idx="156">
                  <c:v>209</c:v>
                </c:pt>
                <c:pt idx="157">
                  <c:v>212</c:v>
                </c:pt>
                <c:pt idx="158">
                  <c:v>213</c:v>
                </c:pt>
                <c:pt idx="159">
                  <c:v>214</c:v>
                </c:pt>
                <c:pt idx="160">
                  <c:v>215</c:v>
                </c:pt>
                <c:pt idx="161">
                  <c:v>216</c:v>
                </c:pt>
                <c:pt idx="162">
                  <c:v>217</c:v>
                </c:pt>
                <c:pt idx="163">
                  <c:v>218</c:v>
                </c:pt>
                <c:pt idx="164">
                  <c:v>219</c:v>
                </c:pt>
                <c:pt idx="165">
                  <c:v>220</c:v>
                </c:pt>
                <c:pt idx="166">
                  <c:v>221</c:v>
                </c:pt>
                <c:pt idx="167">
                  <c:v>222</c:v>
                </c:pt>
                <c:pt idx="168">
                  <c:v>223</c:v>
                </c:pt>
                <c:pt idx="169">
                  <c:v>224</c:v>
                </c:pt>
                <c:pt idx="170">
                  <c:v>225</c:v>
                </c:pt>
                <c:pt idx="171">
                  <c:v>227</c:v>
                </c:pt>
                <c:pt idx="172">
                  <c:v>228</c:v>
                </c:pt>
                <c:pt idx="173">
                  <c:v>230</c:v>
                </c:pt>
                <c:pt idx="174">
                  <c:v>232</c:v>
                </c:pt>
                <c:pt idx="175">
                  <c:v>234</c:v>
                </c:pt>
                <c:pt idx="176">
                  <c:v>235</c:v>
                </c:pt>
                <c:pt idx="177">
                  <c:v>236</c:v>
                </c:pt>
                <c:pt idx="178">
                  <c:v>239</c:v>
                </c:pt>
                <c:pt idx="179">
                  <c:v>240</c:v>
                </c:pt>
                <c:pt idx="180">
                  <c:v>242</c:v>
                </c:pt>
                <c:pt idx="181">
                  <c:v>244</c:v>
                </c:pt>
                <c:pt idx="182">
                  <c:v>245</c:v>
                </c:pt>
                <c:pt idx="183">
                  <c:v>246</c:v>
                </c:pt>
                <c:pt idx="184">
                  <c:v>248</c:v>
                </c:pt>
                <c:pt idx="185">
                  <c:v>249</c:v>
                </c:pt>
                <c:pt idx="186">
                  <c:v>250</c:v>
                </c:pt>
                <c:pt idx="187">
                  <c:v>251</c:v>
                </c:pt>
                <c:pt idx="188">
                  <c:v>252</c:v>
                </c:pt>
                <c:pt idx="189">
                  <c:v>253</c:v>
                </c:pt>
                <c:pt idx="190">
                  <c:v>255</c:v>
                </c:pt>
                <c:pt idx="191">
                  <c:v>256</c:v>
                </c:pt>
                <c:pt idx="192">
                  <c:v>260</c:v>
                </c:pt>
                <c:pt idx="193">
                  <c:v>262</c:v>
                </c:pt>
                <c:pt idx="194">
                  <c:v>263</c:v>
                </c:pt>
                <c:pt idx="195">
                  <c:v>264</c:v>
                </c:pt>
                <c:pt idx="196">
                  <c:v>265</c:v>
                </c:pt>
                <c:pt idx="197">
                  <c:v>266</c:v>
                </c:pt>
                <c:pt idx="198">
                  <c:v>267</c:v>
                </c:pt>
                <c:pt idx="199">
                  <c:v>268</c:v>
                </c:pt>
                <c:pt idx="200">
                  <c:v>269</c:v>
                </c:pt>
                <c:pt idx="201">
                  <c:v>270</c:v>
                </c:pt>
                <c:pt idx="202">
                  <c:v>271</c:v>
                </c:pt>
                <c:pt idx="203">
                  <c:v>272</c:v>
                </c:pt>
                <c:pt idx="204">
                  <c:v>273</c:v>
                </c:pt>
                <c:pt idx="205">
                  <c:v>274</c:v>
                </c:pt>
                <c:pt idx="206">
                  <c:v>275</c:v>
                </c:pt>
                <c:pt idx="207">
                  <c:v>276</c:v>
                </c:pt>
                <c:pt idx="208">
                  <c:v>278</c:v>
                </c:pt>
                <c:pt idx="209">
                  <c:v>279</c:v>
                </c:pt>
                <c:pt idx="210">
                  <c:v>280</c:v>
                </c:pt>
                <c:pt idx="211">
                  <c:v>283</c:v>
                </c:pt>
                <c:pt idx="212">
                  <c:v>284</c:v>
                </c:pt>
                <c:pt idx="213">
                  <c:v>285</c:v>
                </c:pt>
                <c:pt idx="214">
                  <c:v>286</c:v>
                </c:pt>
                <c:pt idx="215">
                  <c:v>289</c:v>
                </c:pt>
                <c:pt idx="216">
                  <c:v>290</c:v>
                </c:pt>
                <c:pt idx="217">
                  <c:v>294</c:v>
                </c:pt>
                <c:pt idx="218">
                  <c:v>296</c:v>
                </c:pt>
                <c:pt idx="219">
                  <c:v>298</c:v>
                </c:pt>
                <c:pt idx="220">
                  <c:v>299</c:v>
                </c:pt>
                <c:pt idx="221">
                  <c:v>300</c:v>
                </c:pt>
                <c:pt idx="222">
                  <c:v>301</c:v>
                </c:pt>
                <c:pt idx="223">
                  <c:v>302</c:v>
                </c:pt>
                <c:pt idx="224">
                  <c:v>303</c:v>
                </c:pt>
                <c:pt idx="225">
                  <c:v>305</c:v>
                </c:pt>
                <c:pt idx="226">
                  <c:v>307</c:v>
                </c:pt>
                <c:pt idx="227">
                  <c:v>308</c:v>
                </c:pt>
                <c:pt idx="228">
                  <c:v>309</c:v>
                </c:pt>
                <c:pt idx="229">
                  <c:v>311</c:v>
                </c:pt>
                <c:pt idx="230">
                  <c:v>312</c:v>
                </c:pt>
                <c:pt idx="231">
                  <c:v>313</c:v>
                </c:pt>
                <c:pt idx="232">
                  <c:v>314</c:v>
                </c:pt>
                <c:pt idx="233">
                  <c:v>315</c:v>
                </c:pt>
                <c:pt idx="234">
                  <c:v>316</c:v>
                </c:pt>
                <c:pt idx="235">
                  <c:v>317</c:v>
                </c:pt>
                <c:pt idx="236">
                  <c:v>318</c:v>
                </c:pt>
                <c:pt idx="237">
                  <c:v>319</c:v>
                </c:pt>
                <c:pt idx="238">
                  <c:v>320</c:v>
                </c:pt>
                <c:pt idx="239">
                  <c:v>322</c:v>
                </c:pt>
                <c:pt idx="240">
                  <c:v>323</c:v>
                </c:pt>
                <c:pt idx="241">
                  <c:v>324</c:v>
                </c:pt>
                <c:pt idx="242">
                  <c:v>325</c:v>
                </c:pt>
                <c:pt idx="243">
                  <c:v>326</c:v>
                </c:pt>
                <c:pt idx="244">
                  <c:v>328</c:v>
                </c:pt>
                <c:pt idx="245">
                  <c:v>329</c:v>
                </c:pt>
                <c:pt idx="246">
                  <c:v>330</c:v>
                </c:pt>
                <c:pt idx="247">
                  <c:v>331</c:v>
                </c:pt>
                <c:pt idx="248">
                  <c:v>332</c:v>
                </c:pt>
                <c:pt idx="249">
                  <c:v>334</c:v>
                </c:pt>
                <c:pt idx="250">
                  <c:v>336</c:v>
                </c:pt>
                <c:pt idx="251">
                  <c:v>337</c:v>
                </c:pt>
                <c:pt idx="252">
                  <c:v>338</c:v>
                </c:pt>
                <c:pt idx="253">
                  <c:v>339</c:v>
                </c:pt>
                <c:pt idx="254">
                  <c:v>342</c:v>
                </c:pt>
                <c:pt idx="255">
                  <c:v>343</c:v>
                </c:pt>
                <c:pt idx="256">
                  <c:v>345</c:v>
                </c:pt>
                <c:pt idx="257">
                  <c:v>346</c:v>
                </c:pt>
                <c:pt idx="258">
                  <c:v>348</c:v>
                </c:pt>
                <c:pt idx="259">
                  <c:v>349</c:v>
                </c:pt>
                <c:pt idx="260">
                  <c:v>350</c:v>
                </c:pt>
                <c:pt idx="261">
                  <c:v>351</c:v>
                </c:pt>
                <c:pt idx="262">
                  <c:v>352</c:v>
                </c:pt>
                <c:pt idx="263">
                  <c:v>353</c:v>
                </c:pt>
                <c:pt idx="264">
                  <c:v>355</c:v>
                </c:pt>
                <c:pt idx="265">
                  <c:v>356</c:v>
                </c:pt>
                <c:pt idx="266">
                  <c:v>357</c:v>
                </c:pt>
                <c:pt idx="267">
                  <c:v>358</c:v>
                </c:pt>
                <c:pt idx="268">
                  <c:v>360</c:v>
                </c:pt>
                <c:pt idx="269">
                  <c:v>362</c:v>
                </c:pt>
                <c:pt idx="270">
                  <c:v>363</c:v>
                </c:pt>
                <c:pt idx="271">
                  <c:v>365</c:v>
                </c:pt>
                <c:pt idx="272">
                  <c:v>366</c:v>
                </c:pt>
                <c:pt idx="273">
                  <c:v>368</c:v>
                </c:pt>
                <c:pt idx="274">
                  <c:v>369</c:v>
                </c:pt>
                <c:pt idx="275">
                  <c:v>370</c:v>
                </c:pt>
                <c:pt idx="276">
                  <c:v>371</c:v>
                </c:pt>
                <c:pt idx="277">
                  <c:v>372</c:v>
                </c:pt>
                <c:pt idx="278">
                  <c:v>375</c:v>
                </c:pt>
                <c:pt idx="279">
                  <c:v>377</c:v>
                </c:pt>
                <c:pt idx="280">
                  <c:v>379</c:v>
                </c:pt>
                <c:pt idx="281">
                  <c:v>380</c:v>
                </c:pt>
                <c:pt idx="282">
                  <c:v>382</c:v>
                </c:pt>
                <c:pt idx="283">
                  <c:v>384</c:v>
                </c:pt>
                <c:pt idx="284">
                  <c:v>385</c:v>
                </c:pt>
                <c:pt idx="285">
                  <c:v>386</c:v>
                </c:pt>
                <c:pt idx="286">
                  <c:v>387</c:v>
                </c:pt>
                <c:pt idx="287">
                  <c:v>388</c:v>
                </c:pt>
                <c:pt idx="288">
                  <c:v>389</c:v>
                </c:pt>
                <c:pt idx="289">
                  <c:v>390</c:v>
                </c:pt>
                <c:pt idx="290">
                  <c:v>392</c:v>
                </c:pt>
                <c:pt idx="291">
                  <c:v>393</c:v>
                </c:pt>
                <c:pt idx="292">
                  <c:v>394</c:v>
                </c:pt>
                <c:pt idx="293">
                  <c:v>396</c:v>
                </c:pt>
                <c:pt idx="294">
                  <c:v>397</c:v>
                </c:pt>
                <c:pt idx="295">
                  <c:v>398</c:v>
                </c:pt>
                <c:pt idx="296">
                  <c:v>399</c:v>
                </c:pt>
                <c:pt idx="297">
                  <c:v>400</c:v>
                </c:pt>
                <c:pt idx="298">
                  <c:v>402</c:v>
                </c:pt>
                <c:pt idx="299">
                  <c:v>403</c:v>
                </c:pt>
                <c:pt idx="300">
                  <c:v>405</c:v>
                </c:pt>
                <c:pt idx="301">
                  <c:v>407</c:v>
                </c:pt>
                <c:pt idx="302">
                  <c:v>408</c:v>
                </c:pt>
                <c:pt idx="303">
                  <c:v>409</c:v>
                </c:pt>
                <c:pt idx="304">
                  <c:v>410</c:v>
                </c:pt>
                <c:pt idx="305">
                  <c:v>411</c:v>
                </c:pt>
                <c:pt idx="306">
                  <c:v>412</c:v>
                </c:pt>
                <c:pt idx="307">
                  <c:v>413</c:v>
                </c:pt>
                <c:pt idx="308">
                  <c:v>414</c:v>
                </c:pt>
                <c:pt idx="309">
                  <c:v>415</c:v>
                </c:pt>
                <c:pt idx="310">
                  <c:v>416</c:v>
                </c:pt>
                <c:pt idx="311">
                  <c:v>418</c:v>
                </c:pt>
                <c:pt idx="312">
                  <c:v>421</c:v>
                </c:pt>
                <c:pt idx="313">
                  <c:v>422</c:v>
                </c:pt>
                <c:pt idx="314">
                  <c:v>424</c:v>
                </c:pt>
                <c:pt idx="315">
                  <c:v>425</c:v>
                </c:pt>
                <c:pt idx="316">
                  <c:v>427</c:v>
                </c:pt>
                <c:pt idx="317">
                  <c:v>430</c:v>
                </c:pt>
                <c:pt idx="318">
                  <c:v>431</c:v>
                </c:pt>
                <c:pt idx="319">
                  <c:v>432</c:v>
                </c:pt>
                <c:pt idx="320">
                  <c:v>434</c:v>
                </c:pt>
                <c:pt idx="321">
                  <c:v>435</c:v>
                </c:pt>
                <c:pt idx="322">
                  <c:v>436</c:v>
                </c:pt>
                <c:pt idx="323">
                  <c:v>437</c:v>
                </c:pt>
                <c:pt idx="324">
                  <c:v>438</c:v>
                </c:pt>
                <c:pt idx="325">
                  <c:v>439</c:v>
                </c:pt>
                <c:pt idx="326">
                  <c:v>441</c:v>
                </c:pt>
                <c:pt idx="327">
                  <c:v>442</c:v>
                </c:pt>
                <c:pt idx="328">
                  <c:v>444</c:v>
                </c:pt>
                <c:pt idx="329">
                  <c:v>445</c:v>
                </c:pt>
                <c:pt idx="330">
                  <c:v>446</c:v>
                </c:pt>
                <c:pt idx="331">
                  <c:v>447</c:v>
                </c:pt>
                <c:pt idx="332">
                  <c:v>448</c:v>
                </c:pt>
                <c:pt idx="333">
                  <c:v>449</c:v>
                </c:pt>
                <c:pt idx="334">
                  <c:v>451</c:v>
                </c:pt>
                <c:pt idx="335">
                  <c:v>452</c:v>
                </c:pt>
                <c:pt idx="336">
                  <c:v>453</c:v>
                </c:pt>
                <c:pt idx="337">
                  <c:v>454</c:v>
                </c:pt>
                <c:pt idx="338">
                  <c:v>455</c:v>
                </c:pt>
                <c:pt idx="339">
                  <c:v>456</c:v>
                </c:pt>
                <c:pt idx="340">
                  <c:v>457</c:v>
                </c:pt>
                <c:pt idx="341">
                  <c:v>458</c:v>
                </c:pt>
                <c:pt idx="342">
                  <c:v>459</c:v>
                </c:pt>
                <c:pt idx="343">
                  <c:v>462</c:v>
                </c:pt>
                <c:pt idx="344">
                  <c:v>463</c:v>
                </c:pt>
                <c:pt idx="345">
                  <c:v>464</c:v>
                </c:pt>
                <c:pt idx="346">
                  <c:v>466</c:v>
                </c:pt>
                <c:pt idx="347">
                  <c:v>468</c:v>
                </c:pt>
                <c:pt idx="348">
                  <c:v>471</c:v>
                </c:pt>
                <c:pt idx="349">
                  <c:v>472</c:v>
                </c:pt>
                <c:pt idx="350">
                  <c:v>473</c:v>
                </c:pt>
                <c:pt idx="351">
                  <c:v>474</c:v>
                </c:pt>
                <c:pt idx="352">
                  <c:v>476</c:v>
                </c:pt>
                <c:pt idx="353">
                  <c:v>477</c:v>
                </c:pt>
                <c:pt idx="354">
                  <c:v>480</c:v>
                </c:pt>
                <c:pt idx="355">
                  <c:v>481</c:v>
                </c:pt>
                <c:pt idx="356">
                  <c:v>482</c:v>
                </c:pt>
                <c:pt idx="357">
                  <c:v>486</c:v>
                </c:pt>
                <c:pt idx="358">
                  <c:v>487</c:v>
                </c:pt>
                <c:pt idx="359">
                  <c:v>489</c:v>
                </c:pt>
                <c:pt idx="360">
                  <c:v>490</c:v>
                </c:pt>
                <c:pt idx="361">
                  <c:v>491</c:v>
                </c:pt>
                <c:pt idx="362">
                  <c:v>492</c:v>
                </c:pt>
                <c:pt idx="363">
                  <c:v>493</c:v>
                </c:pt>
                <c:pt idx="364">
                  <c:v>494</c:v>
                </c:pt>
                <c:pt idx="365">
                  <c:v>495</c:v>
                </c:pt>
                <c:pt idx="366">
                  <c:v>496</c:v>
                </c:pt>
                <c:pt idx="367">
                  <c:v>498</c:v>
                </c:pt>
                <c:pt idx="368">
                  <c:v>500</c:v>
                </c:pt>
                <c:pt idx="369">
                  <c:v>501</c:v>
                </c:pt>
                <c:pt idx="370">
                  <c:v>502</c:v>
                </c:pt>
                <c:pt idx="371">
                  <c:v>503</c:v>
                </c:pt>
                <c:pt idx="372">
                  <c:v>504</c:v>
                </c:pt>
                <c:pt idx="373">
                  <c:v>505</c:v>
                </c:pt>
                <c:pt idx="374">
                  <c:v>506</c:v>
                </c:pt>
                <c:pt idx="375">
                  <c:v>507</c:v>
                </c:pt>
                <c:pt idx="376">
                  <c:v>508</c:v>
                </c:pt>
                <c:pt idx="377">
                  <c:v>509</c:v>
                </c:pt>
                <c:pt idx="378">
                  <c:v>511</c:v>
                </c:pt>
                <c:pt idx="379">
                  <c:v>513</c:v>
                </c:pt>
                <c:pt idx="380">
                  <c:v>514</c:v>
                </c:pt>
                <c:pt idx="381">
                  <c:v>515</c:v>
                </c:pt>
                <c:pt idx="382">
                  <c:v>516</c:v>
                </c:pt>
                <c:pt idx="383">
                  <c:v>518</c:v>
                </c:pt>
                <c:pt idx="384">
                  <c:v>519</c:v>
                </c:pt>
                <c:pt idx="385">
                  <c:v>520</c:v>
                </c:pt>
                <c:pt idx="386">
                  <c:v>522</c:v>
                </c:pt>
                <c:pt idx="387">
                  <c:v>523</c:v>
                </c:pt>
                <c:pt idx="388">
                  <c:v>524</c:v>
                </c:pt>
                <c:pt idx="389">
                  <c:v>525</c:v>
                </c:pt>
                <c:pt idx="390">
                  <c:v>527</c:v>
                </c:pt>
                <c:pt idx="391">
                  <c:v>528</c:v>
                </c:pt>
                <c:pt idx="392">
                  <c:v>529</c:v>
                </c:pt>
                <c:pt idx="393">
                  <c:v>530</c:v>
                </c:pt>
                <c:pt idx="394">
                  <c:v>532</c:v>
                </c:pt>
                <c:pt idx="395">
                  <c:v>534</c:v>
                </c:pt>
                <c:pt idx="396">
                  <c:v>535</c:v>
                </c:pt>
                <c:pt idx="397">
                  <c:v>536</c:v>
                </c:pt>
                <c:pt idx="398">
                  <c:v>537</c:v>
                </c:pt>
                <c:pt idx="399">
                  <c:v>539</c:v>
                </c:pt>
                <c:pt idx="400">
                  <c:v>541</c:v>
                </c:pt>
                <c:pt idx="401">
                  <c:v>544</c:v>
                </c:pt>
                <c:pt idx="402">
                  <c:v>545</c:v>
                </c:pt>
                <c:pt idx="403">
                  <c:v>547</c:v>
                </c:pt>
                <c:pt idx="404">
                  <c:v>548</c:v>
                </c:pt>
                <c:pt idx="405">
                  <c:v>549</c:v>
                </c:pt>
                <c:pt idx="406">
                  <c:v>551</c:v>
                </c:pt>
                <c:pt idx="407">
                  <c:v>553</c:v>
                </c:pt>
                <c:pt idx="408">
                  <c:v>554</c:v>
                </c:pt>
                <c:pt idx="409">
                  <c:v>555</c:v>
                </c:pt>
                <c:pt idx="410">
                  <c:v>557</c:v>
                </c:pt>
                <c:pt idx="411">
                  <c:v>558</c:v>
                </c:pt>
                <c:pt idx="412">
                  <c:v>560</c:v>
                </c:pt>
                <c:pt idx="413">
                  <c:v>561</c:v>
                </c:pt>
                <c:pt idx="414">
                  <c:v>563</c:v>
                </c:pt>
                <c:pt idx="415">
                  <c:v>564</c:v>
                </c:pt>
                <c:pt idx="416">
                  <c:v>566</c:v>
                </c:pt>
                <c:pt idx="417">
                  <c:v>567</c:v>
                </c:pt>
                <c:pt idx="418">
                  <c:v>570</c:v>
                </c:pt>
                <c:pt idx="419">
                  <c:v>571</c:v>
                </c:pt>
                <c:pt idx="420">
                  <c:v>572</c:v>
                </c:pt>
                <c:pt idx="421">
                  <c:v>573</c:v>
                </c:pt>
                <c:pt idx="422">
                  <c:v>574</c:v>
                </c:pt>
                <c:pt idx="423">
                  <c:v>575</c:v>
                </c:pt>
                <c:pt idx="424">
                  <c:v>576</c:v>
                </c:pt>
                <c:pt idx="425">
                  <c:v>577</c:v>
                </c:pt>
                <c:pt idx="426">
                  <c:v>578</c:v>
                </c:pt>
                <c:pt idx="427">
                  <c:v>581</c:v>
                </c:pt>
                <c:pt idx="428">
                  <c:v>582</c:v>
                </c:pt>
                <c:pt idx="429">
                  <c:v>584</c:v>
                </c:pt>
                <c:pt idx="430">
                  <c:v>586</c:v>
                </c:pt>
                <c:pt idx="431">
                  <c:v>587</c:v>
                </c:pt>
                <c:pt idx="432">
                  <c:v>589</c:v>
                </c:pt>
                <c:pt idx="433">
                  <c:v>590</c:v>
                </c:pt>
                <c:pt idx="434">
                  <c:v>591</c:v>
                </c:pt>
                <c:pt idx="435">
                  <c:v>592</c:v>
                </c:pt>
                <c:pt idx="436">
                  <c:v>594</c:v>
                </c:pt>
                <c:pt idx="437">
                  <c:v>595</c:v>
                </c:pt>
                <c:pt idx="438">
                  <c:v>596</c:v>
                </c:pt>
                <c:pt idx="439">
                  <c:v>597</c:v>
                </c:pt>
                <c:pt idx="440">
                  <c:v>598</c:v>
                </c:pt>
                <c:pt idx="441">
                  <c:v>601</c:v>
                </c:pt>
                <c:pt idx="442">
                  <c:v>602</c:v>
                </c:pt>
                <c:pt idx="443">
                  <c:v>603</c:v>
                </c:pt>
                <c:pt idx="444">
                  <c:v>604</c:v>
                </c:pt>
                <c:pt idx="445">
                  <c:v>605</c:v>
                </c:pt>
                <c:pt idx="446">
                  <c:v>606</c:v>
                </c:pt>
                <c:pt idx="447">
                  <c:v>607</c:v>
                </c:pt>
                <c:pt idx="448">
                  <c:v>609</c:v>
                </c:pt>
                <c:pt idx="449">
                  <c:v>612</c:v>
                </c:pt>
                <c:pt idx="450">
                  <c:v>613</c:v>
                </c:pt>
                <c:pt idx="451">
                  <c:v>614</c:v>
                </c:pt>
                <c:pt idx="452">
                  <c:v>616</c:v>
                </c:pt>
                <c:pt idx="453">
                  <c:v>618</c:v>
                </c:pt>
                <c:pt idx="454">
                  <c:v>619</c:v>
                </c:pt>
                <c:pt idx="455">
                  <c:v>621</c:v>
                </c:pt>
                <c:pt idx="456">
                  <c:v>623</c:v>
                </c:pt>
                <c:pt idx="457">
                  <c:v>624</c:v>
                </c:pt>
                <c:pt idx="458">
                  <c:v>626</c:v>
                </c:pt>
                <c:pt idx="459">
                  <c:v>627</c:v>
                </c:pt>
                <c:pt idx="460">
                  <c:v>628</c:v>
                </c:pt>
                <c:pt idx="461">
                  <c:v>629</c:v>
                </c:pt>
                <c:pt idx="462">
                  <c:v>630</c:v>
                </c:pt>
                <c:pt idx="463">
                  <c:v>631</c:v>
                </c:pt>
                <c:pt idx="464">
                  <c:v>632</c:v>
                </c:pt>
                <c:pt idx="465">
                  <c:v>633</c:v>
                </c:pt>
                <c:pt idx="466">
                  <c:v>635</c:v>
                </c:pt>
                <c:pt idx="467">
                  <c:v>638</c:v>
                </c:pt>
                <c:pt idx="468">
                  <c:v>640</c:v>
                </c:pt>
                <c:pt idx="469">
                  <c:v>642</c:v>
                </c:pt>
                <c:pt idx="470">
                  <c:v>644</c:v>
                </c:pt>
                <c:pt idx="471">
                  <c:v>645</c:v>
                </c:pt>
                <c:pt idx="472">
                  <c:v>646</c:v>
                </c:pt>
                <c:pt idx="473">
                  <c:v>649</c:v>
                </c:pt>
                <c:pt idx="474">
                  <c:v>650</c:v>
                </c:pt>
                <c:pt idx="475">
                  <c:v>651</c:v>
                </c:pt>
                <c:pt idx="476">
                  <c:v>652</c:v>
                </c:pt>
                <c:pt idx="477">
                  <c:v>653</c:v>
                </c:pt>
                <c:pt idx="478">
                  <c:v>654</c:v>
                </c:pt>
                <c:pt idx="479">
                  <c:v>655</c:v>
                </c:pt>
                <c:pt idx="480">
                  <c:v>656</c:v>
                </c:pt>
                <c:pt idx="481">
                  <c:v>659</c:v>
                </c:pt>
                <c:pt idx="482">
                  <c:v>660</c:v>
                </c:pt>
                <c:pt idx="483">
                  <c:v>661</c:v>
                </c:pt>
                <c:pt idx="484">
                  <c:v>663</c:v>
                </c:pt>
                <c:pt idx="485">
                  <c:v>664</c:v>
                </c:pt>
                <c:pt idx="486">
                  <c:v>665</c:v>
                </c:pt>
                <c:pt idx="487">
                  <c:v>666</c:v>
                </c:pt>
                <c:pt idx="488">
                  <c:v>668</c:v>
                </c:pt>
                <c:pt idx="489">
                  <c:v>670</c:v>
                </c:pt>
                <c:pt idx="490">
                  <c:v>673</c:v>
                </c:pt>
                <c:pt idx="491">
                  <c:v>674</c:v>
                </c:pt>
                <c:pt idx="492">
                  <c:v>675</c:v>
                </c:pt>
                <c:pt idx="493">
                  <c:v>677</c:v>
                </c:pt>
                <c:pt idx="494">
                  <c:v>678</c:v>
                </c:pt>
                <c:pt idx="495">
                  <c:v>679</c:v>
                </c:pt>
                <c:pt idx="496">
                  <c:v>681</c:v>
                </c:pt>
                <c:pt idx="497">
                  <c:v>682</c:v>
                </c:pt>
                <c:pt idx="498">
                  <c:v>683</c:v>
                </c:pt>
                <c:pt idx="499">
                  <c:v>684</c:v>
                </c:pt>
                <c:pt idx="500">
                  <c:v>685</c:v>
                </c:pt>
                <c:pt idx="501">
                  <c:v>686</c:v>
                </c:pt>
                <c:pt idx="502">
                  <c:v>687</c:v>
                </c:pt>
                <c:pt idx="503">
                  <c:v>688</c:v>
                </c:pt>
                <c:pt idx="504">
                  <c:v>689</c:v>
                </c:pt>
                <c:pt idx="505">
                  <c:v>690</c:v>
                </c:pt>
                <c:pt idx="506">
                  <c:v>691</c:v>
                </c:pt>
                <c:pt idx="507">
                  <c:v>692</c:v>
                </c:pt>
                <c:pt idx="508">
                  <c:v>695</c:v>
                </c:pt>
                <c:pt idx="509">
                  <c:v>696</c:v>
                </c:pt>
                <c:pt idx="510">
                  <c:v>697</c:v>
                </c:pt>
                <c:pt idx="511">
                  <c:v>698</c:v>
                </c:pt>
                <c:pt idx="512">
                  <c:v>699</c:v>
                </c:pt>
                <c:pt idx="513">
                  <c:v>701</c:v>
                </c:pt>
                <c:pt idx="514">
                  <c:v>702</c:v>
                </c:pt>
                <c:pt idx="515">
                  <c:v>703</c:v>
                </c:pt>
                <c:pt idx="516">
                  <c:v>704</c:v>
                </c:pt>
                <c:pt idx="517">
                  <c:v>706</c:v>
                </c:pt>
                <c:pt idx="518">
                  <c:v>707</c:v>
                </c:pt>
                <c:pt idx="519">
                  <c:v>709</c:v>
                </c:pt>
                <c:pt idx="520">
                  <c:v>710</c:v>
                </c:pt>
                <c:pt idx="521">
                  <c:v>711</c:v>
                </c:pt>
                <c:pt idx="522">
                  <c:v>714</c:v>
                </c:pt>
                <c:pt idx="523">
                  <c:v>715</c:v>
                </c:pt>
                <c:pt idx="524">
                  <c:v>716</c:v>
                </c:pt>
                <c:pt idx="525">
                  <c:v>718</c:v>
                </c:pt>
                <c:pt idx="526">
                  <c:v>719</c:v>
                </c:pt>
                <c:pt idx="527">
                  <c:v>720</c:v>
                </c:pt>
                <c:pt idx="528">
                  <c:v>721</c:v>
                </c:pt>
                <c:pt idx="529">
                  <c:v>723</c:v>
                </c:pt>
                <c:pt idx="530">
                  <c:v>724</c:v>
                </c:pt>
                <c:pt idx="531">
                  <c:v>725</c:v>
                </c:pt>
                <c:pt idx="532">
                  <c:v>728</c:v>
                </c:pt>
                <c:pt idx="533">
                  <c:v>729</c:v>
                </c:pt>
                <c:pt idx="534">
                  <c:v>731</c:v>
                </c:pt>
                <c:pt idx="535">
                  <c:v>732</c:v>
                </c:pt>
                <c:pt idx="536">
                  <c:v>733</c:v>
                </c:pt>
                <c:pt idx="537">
                  <c:v>734</c:v>
                </c:pt>
                <c:pt idx="538">
                  <c:v>736</c:v>
                </c:pt>
                <c:pt idx="539">
                  <c:v>737</c:v>
                </c:pt>
                <c:pt idx="540">
                  <c:v>740</c:v>
                </c:pt>
                <c:pt idx="541">
                  <c:v>744</c:v>
                </c:pt>
                <c:pt idx="542">
                  <c:v>745</c:v>
                </c:pt>
                <c:pt idx="543">
                  <c:v>747</c:v>
                </c:pt>
                <c:pt idx="544">
                  <c:v>748</c:v>
                </c:pt>
                <c:pt idx="545">
                  <c:v>749</c:v>
                </c:pt>
                <c:pt idx="546">
                  <c:v>750</c:v>
                </c:pt>
                <c:pt idx="547">
                  <c:v>751</c:v>
                </c:pt>
                <c:pt idx="548">
                  <c:v>752</c:v>
                </c:pt>
                <c:pt idx="549">
                  <c:v>754</c:v>
                </c:pt>
                <c:pt idx="550">
                  <c:v>755</c:v>
                </c:pt>
                <c:pt idx="551">
                  <c:v>756</c:v>
                </c:pt>
                <c:pt idx="552">
                  <c:v>757</c:v>
                </c:pt>
                <c:pt idx="553">
                  <c:v>758</c:v>
                </c:pt>
                <c:pt idx="554">
                  <c:v>759</c:v>
                </c:pt>
                <c:pt idx="555">
                  <c:v>761</c:v>
                </c:pt>
                <c:pt idx="556">
                  <c:v>764</c:v>
                </c:pt>
                <c:pt idx="557">
                  <c:v>766</c:v>
                </c:pt>
                <c:pt idx="558">
                  <c:v>767</c:v>
                </c:pt>
                <c:pt idx="559">
                  <c:v>768</c:v>
                </c:pt>
                <c:pt idx="560">
                  <c:v>769</c:v>
                </c:pt>
                <c:pt idx="561">
                  <c:v>770</c:v>
                </c:pt>
                <c:pt idx="562">
                  <c:v>772</c:v>
                </c:pt>
                <c:pt idx="563">
                  <c:v>774</c:v>
                </c:pt>
                <c:pt idx="564">
                  <c:v>776</c:v>
                </c:pt>
                <c:pt idx="565">
                  <c:v>777</c:v>
                </c:pt>
                <c:pt idx="566">
                  <c:v>780</c:v>
                </c:pt>
                <c:pt idx="567">
                  <c:v>781</c:v>
                </c:pt>
                <c:pt idx="568">
                  <c:v>782</c:v>
                </c:pt>
                <c:pt idx="569">
                  <c:v>783</c:v>
                </c:pt>
                <c:pt idx="570">
                  <c:v>786</c:v>
                </c:pt>
                <c:pt idx="571">
                  <c:v>787</c:v>
                </c:pt>
                <c:pt idx="572">
                  <c:v>789</c:v>
                </c:pt>
                <c:pt idx="573">
                  <c:v>791</c:v>
                </c:pt>
                <c:pt idx="574">
                  <c:v>792</c:v>
                </c:pt>
                <c:pt idx="575">
                  <c:v>794</c:v>
                </c:pt>
                <c:pt idx="576">
                  <c:v>795</c:v>
                </c:pt>
                <c:pt idx="577">
                  <c:v>797</c:v>
                </c:pt>
                <c:pt idx="578">
                  <c:v>798</c:v>
                </c:pt>
                <c:pt idx="579">
                  <c:v>799</c:v>
                </c:pt>
                <c:pt idx="580">
                  <c:v>800</c:v>
                </c:pt>
                <c:pt idx="581">
                  <c:v>801</c:v>
                </c:pt>
                <c:pt idx="582">
                  <c:v>802</c:v>
                </c:pt>
                <c:pt idx="583">
                  <c:v>803</c:v>
                </c:pt>
                <c:pt idx="584">
                  <c:v>804</c:v>
                </c:pt>
                <c:pt idx="585">
                  <c:v>805</c:v>
                </c:pt>
                <c:pt idx="586">
                  <c:v>806</c:v>
                </c:pt>
                <c:pt idx="587">
                  <c:v>807</c:v>
                </c:pt>
                <c:pt idx="588">
                  <c:v>808</c:v>
                </c:pt>
                <c:pt idx="589">
                  <c:v>811</c:v>
                </c:pt>
                <c:pt idx="590">
                  <c:v>812</c:v>
                </c:pt>
                <c:pt idx="591">
                  <c:v>813</c:v>
                </c:pt>
                <c:pt idx="592">
                  <c:v>814</c:v>
                </c:pt>
                <c:pt idx="593">
                  <c:v>815</c:v>
                </c:pt>
                <c:pt idx="594">
                  <c:v>816</c:v>
                </c:pt>
                <c:pt idx="595">
                  <c:v>818</c:v>
                </c:pt>
                <c:pt idx="596">
                  <c:v>819</c:v>
                </c:pt>
                <c:pt idx="597">
                  <c:v>822</c:v>
                </c:pt>
                <c:pt idx="598">
                  <c:v>823</c:v>
                </c:pt>
                <c:pt idx="599">
                  <c:v>824</c:v>
                </c:pt>
                <c:pt idx="600">
                  <c:v>825</c:v>
                </c:pt>
                <c:pt idx="601">
                  <c:v>826</c:v>
                </c:pt>
                <c:pt idx="602">
                  <c:v>827</c:v>
                </c:pt>
                <c:pt idx="603">
                  <c:v>828</c:v>
                </c:pt>
                <c:pt idx="604">
                  <c:v>830</c:v>
                </c:pt>
                <c:pt idx="605">
                  <c:v>832</c:v>
                </c:pt>
                <c:pt idx="606">
                  <c:v>833</c:v>
                </c:pt>
                <c:pt idx="607">
                  <c:v>834</c:v>
                </c:pt>
                <c:pt idx="608">
                  <c:v>835</c:v>
                </c:pt>
                <c:pt idx="609">
                  <c:v>837</c:v>
                </c:pt>
                <c:pt idx="610">
                  <c:v>839</c:v>
                </c:pt>
                <c:pt idx="611">
                  <c:v>841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1780304"/>
        <c:axId val="1504427488"/>
      </c:scatterChart>
      <c:valAx>
        <c:axId val="1811780304"/>
        <c:scaling>
          <c:orientation val="minMax"/>
          <c:max val="130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Study</a:t>
                </a:r>
                <a:r>
                  <a:rPr lang="en-US" sz="1600" baseline="0" dirty="0" smtClean="0">
                    <a:solidFill>
                      <a:schemeClr val="tx1"/>
                    </a:solidFill>
                  </a:rPr>
                  <a:t> Days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485533058367706"/>
              <c:y val="0.947072579469233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04427488"/>
        <c:crosses val="autoZero"/>
        <c:crossBetween val="midCat"/>
        <c:majorUnit val="100"/>
      </c:valAx>
      <c:valAx>
        <c:axId val="15044274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008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 smtClean="0">
                    <a:solidFill>
                      <a:srgbClr val="008000"/>
                    </a:solidFill>
                  </a:rPr>
                  <a:t>Number of Subjects Enrolled</a:t>
                </a:r>
                <a:endParaRPr lang="en-US" sz="1600" b="1" dirty="0">
                  <a:solidFill>
                    <a:srgbClr val="008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2968750000000003E-2"/>
              <c:y val="0.217880395158938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rgbClr val="008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8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178030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12923775153104"/>
          <c:y val="3.4178331875182266E-2"/>
          <c:w val="0.85040614063867015"/>
          <c:h val="0.880030250455981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Sheet4!$H$1</c:f>
              <c:strCache>
                <c:ptCount val="1"/>
                <c:pt idx="0">
                  <c:v>Albumin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strRef>
              <c:f>Sheet4!$G$2:$G$8</c:f>
              <c:strCache>
                <c:ptCount val="7"/>
                <c:pt idx="0">
                  <c:v>Stage 1 Only</c:v>
                </c:pt>
                <c:pt idx="1">
                  <c:v>Stage 2 Only</c:v>
                </c:pt>
                <c:pt idx="2">
                  <c:v>Stage 3 Only</c:v>
                </c:pt>
                <c:pt idx="3">
                  <c:v>Stages 1 &amp; 2</c:v>
                </c:pt>
                <c:pt idx="4">
                  <c:v>Stages 1 &amp; 3</c:v>
                </c:pt>
                <c:pt idx="5">
                  <c:v>Stages 2 &amp; 3</c:v>
                </c:pt>
                <c:pt idx="6">
                  <c:v>All Stages</c:v>
                </c:pt>
              </c:strCache>
            </c:strRef>
          </c:cat>
          <c:val>
            <c:numRef>
              <c:f>Sheet4!$H$2:$H$8</c:f>
              <c:numCache>
                <c:formatCode>General</c:formatCode>
                <c:ptCount val="7"/>
                <c:pt idx="0">
                  <c:v>0.2</c:v>
                </c:pt>
                <c:pt idx="1">
                  <c:v>0.75</c:v>
                </c:pt>
                <c:pt idx="2">
                  <c:v>0.47368399999999999</c:v>
                </c:pt>
                <c:pt idx="3">
                  <c:v>0.45945900000000001</c:v>
                </c:pt>
                <c:pt idx="4">
                  <c:v>0.6</c:v>
                </c:pt>
                <c:pt idx="5">
                  <c:v>0.57692299999999996</c:v>
                </c:pt>
                <c:pt idx="6">
                  <c:v>0.42122199999999999</c:v>
                </c:pt>
              </c:numCache>
            </c:numRef>
          </c:val>
        </c:ser>
        <c:ser>
          <c:idx val="1"/>
          <c:order val="1"/>
          <c:tx>
            <c:strRef>
              <c:f>Sheet4!$I$1</c:f>
              <c:strCache>
                <c:ptCount val="1"/>
                <c:pt idx="0">
                  <c:v>Saline</c:v>
                </c:pt>
              </c:strCache>
            </c:strRef>
          </c:tx>
          <c:spPr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strRef>
              <c:f>Sheet4!$G$2:$G$8</c:f>
              <c:strCache>
                <c:ptCount val="7"/>
                <c:pt idx="0">
                  <c:v>Stage 1 Only</c:v>
                </c:pt>
                <c:pt idx="1">
                  <c:v>Stage 2 Only</c:v>
                </c:pt>
                <c:pt idx="2">
                  <c:v>Stage 3 Only</c:v>
                </c:pt>
                <c:pt idx="3">
                  <c:v>Stages 1 &amp; 2</c:v>
                </c:pt>
                <c:pt idx="4">
                  <c:v>Stages 1 &amp; 3</c:v>
                </c:pt>
                <c:pt idx="5">
                  <c:v>Stages 2 &amp; 3</c:v>
                </c:pt>
                <c:pt idx="6">
                  <c:v>All Stages</c:v>
                </c:pt>
              </c:strCache>
            </c:strRef>
          </c:cat>
          <c:val>
            <c:numRef>
              <c:f>Sheet4!$I$2:$I$8</c:f>
              <c:numCache>
                <c:formatCode>General</c:formatCode>
                <c:ptCount val="7"/>
                <c:pt idx="0">
                  <c:v>0.36363600000000001</c:v>
                </c:pt>
                <c:pt idx="1">
                  <c:v>0.5</c:v>
                </c:pt>
                <c:pt idx="2">
                  <c:v>0.45</c:v>
                </c:pt>
                <c:pt idx="3">
                  <c:v>0.20588200000000001</c:v>
                </c:pt>
                <c:pt idx="4">
                  <c:v>0.538462</c:v>
                </c:pt>
                <c:pt idx="5">
                  <c:v>0.461538</c:v>
                </c:pt>
                <c:pt idx="6">
                  <c:v>0.48231499999999999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93572432"/>
        <c:axId val="1893570256"/>
      </c:barChart>
      <c:catAx>
        <c:axId val="1893572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93570256"/>
        <c:crosses val="autoZero"/>
        <c:auto val="1"/>
        <c:lblAlgn val="ctr"/>
        <c:lblOffset val="100"/>
        <c:noMultiLvlLbl val="0"/>
      </c:catAx>
      <c:valAx>
        <c:axId val="18935702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 smtClean="0">
                    <a:solidFill>
                      <a:schemeClr val="tx1"/>
                    </a:solidFill>
                  </a:rPr>
                  <a:t>Proportion of Favorable</a:t>
                </a:r>
                <a:r>
                  <a:rPr lang="en-US" sz="1400" baseline="0" dirty="0" smtClean="0">
                    <a:solidFill>
                      <a:schemeClr val="tx1"/>
                    </a:solidFill>
                  </a:rPr>
                  <a:t> Outcome</a:t>
                </a:r>
                <a:endParaRPr lang="en-US" sz="14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1.1957070707070708E-2"/>
              <c:y val="0.1590833697871099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72432"/>
        <c:crosses val="autoZero"/>
        <c:crossBetween val="between"/>
      </c:valAx>
      <c:spPr>
        <a:solidFill>
          <a:schemeClr val="bg1"/>
        </a:solidFill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70566040573053368"/>
          <c:y val="4.5513849384787121E-2"/>
          <c:w val="0.27112860892388452"/>
          <c:h val="0.13423213486122235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40558471857685E-2"/>
          <c:y val="3.4178331875182266E-2"/>
          <c:w val="0.90986293379994165"/>
          <c:h val="0.861180373286672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Sheet9!$B$1</c:f>
              <c:strCache>
                <c:ptCount val="1"/>
                <c:pt idx="0">
                  <c:v>Nb</c:v>
                </c:pt>
              </c:strCache>
            </c:strRef>
          </c:tx>
          <c:spPr>
            <a:solidFill>
              <a:srgbClr val="008000"/>
            </a:solidFill>
            <a:ln>
              <a:noFill/>
            </a:ln>
            <a:effectLst/>
          </c:spPr>
          <c:invertIfNegative val="0"/>
          <c:cat>
            <c:numRef>
              <c:f>Sheet9!$A$2:$A$90</c:f>
              <c:numCache>
                <c:formatCode>General</c:formatCode>
                <c:ptCount val="8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</c:numCache>
            </c:numRef>
          </c:cat>
          <c:val>
            <c:numRef>
              <c:f>Sheet9!$B$2:$B$90</c:f>
              <c:numCache>
                <c:formatCode>General</c:formatCode>
                <c:ptCount val="89"/>
                <c:pt idx="0">
                  <c:v>96</c:v>
                </c:pt>
                <c:pt idx="1">
                  <c:v>39</c:v>
                </c:pt>
                <c:pt idx="2">
                  <c:v>36</c:v>
                </c:pt>
                <c:pt idx="3">
                  <c:v>33</c:v>
                </c:pt>
                <c:pt idx="4">
                  <c:v>26</c:v>
                </c:pt>
                <c:pt idx="5">
                  <c:v>25</c:v>
                </c:pt>
                <c:pt idx="6">
                  <c:v>24</c:v>
                </c:pt>
                <c:pt idx="7">
                  <c:v>22</c:v>
                </c:pt>
                <c:pt idx="8">
                  <c:v>18</c:v>
                </c:pt>
                <c:pt idx="9">
                  <c:v>18</c:v>
                </c:pt>
                <c:pt idx="10">
                  <c:v>18</c:v>
                </c:pt>
                <c:pt idx="11">
                  <c:v>18</c:v>
                </c:pt>
                <c:pt idx="12">
                  <c:v>17</c:v>
                </c:pt>
                <c:pt idx="13">
                  <c:v>16</c:v>
                </c:pt>
                <c:pt idx="14">
                  <c:v>16</c:v>
                </c:pt>
                <c:pt idx="15">
                  <c:v>16</c:v>
                </c:pt>
                <c:pt idx="16">
                  <c:v>16</c:v>
                </c:pt>
                <c:pt idx="17">
                  <c:v>16</c:v>
                </c:pt>
                <c:pt idx="18">
                  <c:v>15</c:v>
                </c:pt>
                <c:pt idx="19">
                  <c:v>14</c:v>
                </c:pt>
                <c:pt idx="20">
                  <c:v>13</c:v>
                </c:pt>
                <c:pt idx="21">
                  <c:v>13</c:v>
                </c:pt>
                <c:pt idx="22">
                  <c:v>12</c:v>
                </c:pt>
                <c:pt idx="23">
                  <c:v>12</c:v>
                </c:pt>
                <c:pt idx="24">
                  <c:v>12</c:v>
                </c:pt>
                <c:pt idx="25">
                  <c:v>11</c:v>
                </c:pt>
                <c:pt idx="26">
                  <c:v>11</c:v>
                </c:pt>
                <c:pt idx="27">
                  <c:v>11</c:v>
                </c:pt>
                <c:pt idx="28">
                  <c:v>10</c:v>
                </c:pt>
                <c:pt idx="29">
                  <c:v>10</c:v>
                </c:pt>
                <c:pt idx="30">
                  <c:v>10</c:v>
                </c:pt>
                <c:pt idx="31">
                  <c:v>9</c:v>
                </c:pt>
                <c:pt idx="32">
                  <c:v>9</c:v>
                </c:pt>
                <c:pt idx="33">
                  <c:v>9</c:v>
                </c:pt>
                <c:pt idx="34">
                  <c:v>7</c:v>
                </c:pt>
                <c:pt idx="35">
                  <c:v>7</c:v>
                </c:pt>
                <c:pt idx="36">
                  <c:v>7</c:v>
                </c:pt>
                <c:pt idx="37">
                  <c:v>7</c:v>
                </c:pt>
                <c:pt idx="38">
                  <c:v>7</c:v>
                </c:pt>
                <c:pt idx="39">
                  <c:v>7</c:v>
                </c:pt>
                <c:pt idx="40">
                  <c:v>6</c:v>
                </c:pt>
                <c:pt idx="41">
                  <c:v>6</c:v>
                </c:pt>
                <c:pt idx="42">
                  <c:v>6</c:v>
                </c:pt>
                <c:pt idx="43">
                  <c:v>5</c:v>
                </c:pt>
                <c:pt idx="44">
                  <c:v>5</c:v>
                </c:pt>
                <c:pt idx="45">
                  <c:v>5</c:v>
                </c:pt>
                <c:pt idx="46">
                  <c:v>5</c:v>
                </c:pt>
                <c:pt idx="47">
                  <c:v>5</c:v>
                </c:pt>
                <c:pt idx="48">
                  <c:v>4</c:v>
                </c:pt>
                <c:pt idx="49">
                  <c:v>4</c:v>
                </c:pt>
                <c:pt idx="50">
                  <c:v>4</c:v>
                </c:pt>
                <c:pt idx="51">
                  <c:v>4</c:v>
                </c:pt>
                <c:pt idx="52">
                  <c:v>4</c:v>
                </c:pt>
                <c:pt idx="53">
                  <c:v>4</c:v>
                </c:pt>
                <c:pt idx="54">
                  <c:v>4</c:v>
                </c:pt>
                <c:pt idx="55">
                  <c:v>4</c:v>
                </c:pt>
                <c:pt idx="56">
                  <c:v>4</c:v>
                </c:pt>
                <c:pt idx="57">
                  <c:v>4</c:v>
                </c:pt>
                <c:pt idx="58">
                  <c:v>4</c:v>
                </c:pt>
                <c:pt idx="59">
                  <c:v>4</c:v>
                </c:pt>
                <c:pt idx="60">
                  <c:v>4</c:v>
                </c:pt>
                <c:pt idx="61">
                  <c:v>4</c:v>
                </c:pt>
                <c:pt idx="62">
                  <c:v>3</c:v>
                </c:pt>
                <c:pt idx="63">
                  <c:v>3</c:v>
                </c:pt>
                <c:pt idx="64">
                  <c:v>3</c:v>
                </c:pt>
                <c:pt idx="65">
                  <c:v>3</c:v>
                </c:pt>
                <c:pt idx="66">
                  <c:v>3</c:v>
                </c:pt>
                <c:pt idx="67">
                  <c:v>3</c:v>
                </c:pt>
                <c:pt idx="68">
                  <c:v>2</c:v>
                </c:pt>
                <c:pt idx="69">
                  <c:v>2</c:v>
                </c:pt>
                <c:pt idx="70">
                  <c:v>2</c:v>
                </c:pt>
                <c:pt idx="71">
                  <c:v>2</c:v>
                </c:pt>
                <c:pt idx="72">
                  <c:v>2</c:v>
                </c:pt>
                <c:pt idx="73">
                  <c:v>2</c:v>
                </c:pt>
                <c:pt idx="74">
                  <c:v>2</c:v>
                </c:pt>
                <c:pt idx="75">
                  <c:v>2</c:v>
                </c:pt>
                <c:pt idx="76">
                  <c:v>2</c:v>
                </c:pt>
                <c:pt idx="77">
                  <c:v>2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93570800"/>
        <c:axId val="1893575152"/>
      </c:barChart>
      <c:catAx>
        <c:axId val="189357080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Enrolling Site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50781733012540098"/>
              <c:y val="0.923136482939632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crossAx val="1893575152"/>
        <c:crosses val="autoZero"/>
        <c:auto val="1"/>
        <c:lblAlgn val="ctr"/>
        <c:lblOffset val="100"/>
        <c:tickMarkSkip val="1"/>
        <c:noMultiLvlLbl val="0"/>
      </c:catAx>
      <c:valAx>
        <c:axId val="1893575152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Site Enrollment</a:t>
                </a:r>
                <a:endParaRPr lang="en-US" sz="1600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357080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0.12254</cdr:x>
      <cdr:y>0.83333</cdr:y>
    </cdr:from>
    <cdr:to>
      <cdr:x>0.21345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2561" y="4828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137B9-6CCD-4FCD-93A9-FF737CF60C41}" type="datetimeFigureOut">
              <a:rPr lang="en-US" smtClean="0"/>
              <a:t>5/21/2018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BF64A-E440-4164-A4DC-8736502B5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727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BF64A-E440-4164-A4DC-8736502B5B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103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BF64A-E440-4164-A4DC-8736502B5B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476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2C1-5B17-4A5C-B1EB-B7CE1DD5001B}" type="datetime1">
              <a:rPr lang="en-US" smtClean="0"/>
              <a:t>5/21/2018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47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D0B55-08E5-4C9F-B57E-63D482DD1FA7}" type="datetime1">
              <a:rPr lang="en-US" smtClean="0"/>
              <a:t>5/21/2018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69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339B-CC37-4455-AD83-D0B2636AAFA3}" type="datetime1">
              <a:rPr lang="en-US" smtClean="0"/>
              <a:t>5/21/2018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46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6867-B72A-4689-A588-0AFF9475D9F5}" type="datetime1">
              <a:rPr lang="en-US" smtClean="0"/>
              <a:t>5/21/2018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97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46D2-2C97-41B8-B82B-7487FFF069CF}" type="datetime1">
              <a:rPr lang="en-US" smtClean="0"/>
              <a:t>5/21/2018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6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F393B-C3EF-4ED0-9EA2-9122DDF335A9}" type="datetime1">
              <a:rPr lang="en-US" smtClean="0"/>
              <a:t>5/21/2018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53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8B521-3D64-4C88-97A6-D28531286AA5}" type="datetime1">
              <a:rPr lang="en-US" smtClean="0"/>
              <a:t>5/21/2018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483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4AA85-8555-4296-9B7E-854DB01214D2}" type="datetime1">
              <a:rPr lang="en-US" smtClean="0"/>
              <a:t>5/21/2018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80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0760-655E-4C61-AFE7-EA62F8EE7182}" type="datetime1">
              <a:rPr lang="en-US" smtClean="0"/>
              <a:t>5/21/2018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12682" y="6542727"/>
            <a:ext cx="500086" cy="301756"/>
          </a:xfrm>
        </p:spPr>
        <p:txBody>
          <a:bodyPr/>
          <a:lstStyle>
            <a:lvl1pPr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fld id="{EE4EFDA5-D56F-432E-82E1-82D0551FC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82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5AC3A-89E4-46B6-BC17-E2372981C769}" type="datetime1">
              <a:rPr lang="en-US" smtClean="0"/>
              <a:t>5/21/2018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25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B54BE-A457-4033-8E9B-BEB23553F842}" type="datetime1">
              <a:rPr lang="en-US" smtClean="0"/>
              <a:t>5/21/2018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607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F09B2-9E69-4529-92C6-A5E0B1612C02}" type="datetime1">
              <a:rPr lang="en-US" smtClean="0"/>
              <a:t>5/21/2018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EFDA5-D56F-432E-82E1-82D0551FC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54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283" y="1759247"/>
            <a:ext cx="11387241" cy="1113833"/>
          </a:xfrm>
        </p:spPr>
        <p:txBody>
          <a:bodyPr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/>
              <a:t>Time Trend </a:t>
            </a:r>
            <a:r>
              <a:rPr lang="en-US" sz="3200" b="1" dirty="0"/>
              <a:t>in </a:t>
            </a:r>
            <a:r>
              <a:rPr lang="en-US" sz="3200" b="1" dirty="0" smtClean="0"/>
              <a:t>Clinical Trial and its Impact on Interim Analyses</a:t>
            </a:r>
            <a:endParaRPr lang="en-US" sz="3200" b="1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34886"/>
            <a:ext cx="9144000" cy="1655762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Wenle</a:t>
            </a:r>
            <a:r>
              <a:rPr lang="en-US" dirty="0"/>
              <a:t> </a:t>
            </a:r>
            <a:r>
              <a:rPr lang="en-US" dirty="0" smtClean="0"/>
              <a:t>Zhao, PhD</a:t>
            </a:r>
          </a:p>
          <a:p>
            <a:r>
              <a:rPr lang="en-US" dirty="0" smtClean="0"/>
              <a:t>Medical University of South Carolina, Charleston, SC, USA</a:t>
            </a:r>
          </a:p>
          <a:p>
            <a:endParaRPr lang="en-US" dirty="0"/>
          </a:p>
          <a:p>
            <a:r>
              <a:rPr lang="en-US" altLang="zh-CN" dirty="0" smtClean="0"/>
              <a:t>Portland</a:t>
            </a:r>
            <a:r>
              <a:rPr lang="en-US" dirty="0" smtClean="0"/>
              <a:t>, Oregon, May </a:t>
            </a:r>
            <a:r>
              <a:rPr lang="en-US" altLang="zh-CN" dirty="0" smtClean="0"/>
              <a:t>20-23</a:t>
            </a:r>
            <a:r>
              <a:rPr lang="en-US" dirty="0" smtClean="0"/>
              <a:t>, 2018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72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2721408"/>
              </p:ext>
            </p:extLst>
          </p:nvPr>
        </p:nvGraphicFramePr>
        <p:xfrm>
          <a:off x="457200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233090"/>
              </p:ext>
            </p:extLst>
          </p:nvPr>
        </p:nvGraphicFramePr>
        <p:xfrm>
          <a:off x="457200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Response Rate by Enrollment Quarter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Up Arrow 8"/>
          <p:cNvSpPr/>
          <p:nvPr/>
        </p:nvSpPr>
        <p:spPr>
          <a:xfrm>
            <a:off x="2478850" y="2716617"/>
            <a:ext cx="387248" cy="1335024"/>
          </a:xfrm>
          <a:prstGeom prst="upArrow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smtClean="0"/>
              <a:t>24%</a:t>
            </a:r>
            <a:endParaRPr lang="en-US" sz="1600" dirty="0"/>
          </a:p>
        </p:txBody>
      </p:sp>
      <p:sp>
        <p:nvSpPr>
          <p:cNvPr id="12" name="Up Arrow 11"/>
          <p:cNvSpPr/>
          <p:nvPr/>
        </p:nvSpPr>
        <p:spPr>
          <a:xfrm rot="10800000">
            <a:off x="5570639" y="2279535"/>
            <a:ext cx="384175" cy="1600200"/>
          </a:xfrm>
          <a:prstGeom prst="upArrow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0" tIns="0" rIns="0" bIns="0" rtlCol="0" anchor="ctr"/>
          <a:lstStyle/>
          <a:p>
            <a:pPr algn="ctr"/>
            <a:r>
              <a:rPr lang="en-US" sz="1600" dirty="0" smtClean="0"/>
              <a:t>-32%</a:t>
            </a:r>
            <a:endParaRPr lang="en-US" sz="1600" dirty="0"/>
          </a:p>
        </p:txBody>
      </p:sp>
      <p:sp>
        <p:nvSpPr>
          <p:cNvPr id="13" name="Up Arrow 12"/>
          <p:cNvSpPr/>
          <p:nvPr/>
        </p:nvSpPr>
        <p:spPr>
          <a:xfrm rot="10800000">
            <a:off x="6004167" y="2591475"/>
            <a:ext cx="402336" cy="694944"/>
          </a:xfrm>
          <a:prstGeom prst="upArrow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0" tIns="0" rIns="0" bIns="0" rtlCol="0" anchor="ctr"/>
          <a:lstStyle/>
          <a:p>
            <a:pPr algn="ctr"/>
            <a:r>
              <a:rPr lang="en-US" sz="1600" dirty="0" smtClean="0"/>
              <a:t>-15%</a:t>
            </a:r>
            <a:endParaRPr lang="en-US" sz="1600" dirty="0"/>
          </a:p>
        </p:txBody>
      </p:sp>
      <p:sp>
        <p:nvSpPr>
          <p:cNvPr id="14" name="Up Arrow 13"/>
          <p:cNvSpPr/>
          <p:nvPr/>
        </p:nvSpPr>
        <p:spPr>
          <a:xfrm>
            <a:off x="1590026" y="3561533"/>
            <a:ext cx="387248" cy="731520"/>
          </a:xfrm>
          <a:prstGeom prst="upArrow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600" dirty="0" smtClean="0"/>
              <a:t>16%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046719" y="2499827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Albumin performances better than Saline in 7 of the first 8 quarters.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8046720" y="4210151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Saline performances better than Albumin in remaining 7 quarters starting from quarter 9.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8046720" y="1097280"/>
            <a:ext cx="365760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Group the enrollment into 15 calendar quarters.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4173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9" grpId="0" animBg="1"/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594855"/>
              </p:ext>
            </p:extLst>
          </p:nvPr>
        </p:nvGraphicFramePr>
        <p:xfrm>
          <a:off x="457200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Response Rate by Interim Analyses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232934" y="1741899"/>
            <a:ext cx="0" cy="375683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109151" y="1750059"/>
            <a:ext cx="0" cy="375683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109555" y="1734816"/>
            <a:ext cx="0" cy="375683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90182" y="3654526"/>
            <a:ext cx="1034903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rgbClr val="0000FF"/>
                </a:solidFill>
              </a:rPr>
              <a:t>Stage 1</a:t>
            </a:r>
          </a:p>
          <a:p>
            <a:endParaRPr lang="en-US" sz="1600" b="1" u="sng" dirty="0" smtClean="0">
              <a:solidFill>
                <a:srgbClr val="0000FF"/>
              </a:solidFill>
            </a:endParaRPr>
          </a:p>
          <a:p>
            <a:r>
              <a:rPr lang="en-US" sz="1600" dirty="0" smtClean="0"/>
              <a:t>N=275</a:t>
            </a:r>
          </a:p>
          <a:p>
            <a:r>
              <a:rPr lang="en-US" sz="1600" dirty="0" smtClean="0"/>
              <a:t>P1=44.8%</a:t>
            </a:r>
          </a:p>
          <a:p>
            <a:r>
              <a:rPr lang="en-US" sz="1600" dirty="0" smtClean="0"/>
              <a:t>P2=31.8%</a:t>
            </a:r>
          </a:p>
          <a:p>
            <a:endParaRPr lang="en-US" sz="1600" dirty="0"/>
          </a:p>
          <a:p>
            <a:r>
              <a:rPr lang="en-US" sz="1600" dirty="0" smtClean="0">
                <a:solidFill>
                  <a:srgbClr val="C00000"/>
                </a:solidFill>
              </a:rPr>
              <a:t>P=0.028</a:t>
            </a:r>
            <a:r>
              <a:rPr lang="en-US" sz="1600" dirty="0">
                <a:solidFill>
                  <a:srgbClr val="C00000"/>
                </a:solidFill>
              </a:rPr>
              <a:t>*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48212" y="3654526"/>
            <a:ext cx="1034903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rgbClr val="0000FF"/>
                </a:solidFill>
              </a:rPr>
              <a:t>Stage 2</a:t>
            </a:r>
          </a:p>
          <a:p>
            <a:endParaRPr lang="en-US" sz="1600" b="1" u="sng" dirty="0" smtClean="0">
              <a:solidFill>
                <a:srgbClr val="0000FF"/>
              </a:solidFill>
            </a:endParaRPr>
          </a:p>
          <a:p>
            <a:r>
              <a:rPr lang="en-US" sz="1600" dirty="0" smtClean="0"/>
              <a:t>N=275</a:t>
            </a:r>
          </a:p>
          <a:p>
            <a:r>
              <a:rPr lang="en-US" sz="1600" dirty="0" smtClean="0"/>
              <a:t>P1=44.4%</a:t>
            </a:r>
          </a:p>
          <a:p>
            <a:r>
              <a:rPr lang="en-US" sz="1600" dirty="0" smtClean="0"/>
              <a:t>P2=45.0%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5603374" y="3654526"/>
            <a:ext cx="1034903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rgbClr val="0000FF"/>
                </a:solidFill>
              </a:rPr>
              <a:t>Stage 3</a:t>
            </a:r>
          </a:p>
          <a:p>
            <a:endParaRPr lang="en-US" sz="1600" b="1" u="sng" dirty="0" smtClean="0">
              <a:solidFill>
                <a:srgbClr val="0000FF"/>
              </a:solidFill>
            </a:endParaRPr>
          </a:p>
          <a:p>
            <a:r>
              <a:rPr lang="en-US" sz="1600" dirty="0" smtClean="0"/>
              <a:t>N=291</a:t>
            </a:r>
          </a:p>
          <a:p>
            <a:r>
              <a:rPr lang="en-US" sz="1600" dirty="0" smtClean="0"/>
              <a:t>P1=43.1%</a:t>
            </a:r>
          </a:p>
          <a:p>
            <a:r>
              <a:rPr lang="en-US" sz="1600" dirty="0" smtClean="0"/>
              <a:t>P2=58.5%</a:t>
            </a:r>
          </a:p>
          <a:p>
            <a:endParaRPr lang="en-US" sz="1600" dirty="0"/>
          </a:p>
          <a:p>
            <a:r>
              <a:rPr lang="en-US" sz="1600" dirty="0" smtClean="0">
                <a:solidFill>
                  <a:srgbClr val="C00000"/>
                </a:solidFill>
              </a:rPr>
              <a:t>P=0.008*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46720" y="1097280"/>
            <a:ext cx="3657600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Divide the enrollment into three stages based by the two interim analyses. Albumin response rate no much change.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8046720" y="2720524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stage 1, Saline performances significantly worse than Albumin by 13%.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8046720" y="4035992"/>
            <a:ext cx="365760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stage 2, no much difference between Saline and Albumin.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8046720" y="5043684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stage 3, Saline performances significantly better than Albumin by 15%.</a:t>
            </a:r>
            <a:endParaRPr lang="en-US" sz="2000" dirty="0"/>
          </a:p>
        </p:txBody>
      </p:sp>
      <p:sp>
        <p:nvSpPr>
          <p:cNvPr id="7" name="Down Arrow 6"/>
          <p:cNvSpPr/>
          <p:nvPr/>
        </p:nvSpPr>
        <p:spPr>
          <a:xfrm>
            <a:off x="5680293" y="1863805"/>
            <a:ext cx="914400" cy="896112"/>
          </a:xfrm>
          <a:prstGeom prst="down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15%</a:t>
            </a:r>
            <a:endParaRPr lang="en-US" dirty="0"/>
          </a:p>
        </p:txBody>
      </p:sp>
      <p:sp>
        <p:nvSpPr>
          <p:cNvPr id="20" name="Up Arrow 19"/>
          <p:cNvSpPr/>
          <p:nvPr/>
        </p:nvSpPr>
        <p:spPr>
          <a:xfrm>
            <a:off x="1835072" y="2727997"/>
            <a:ext cx="914400" cy="731520"/>
          </a:xfrm>
          <a:prstGeom prst="upArrow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13%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83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  <p:bldP spid="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Potential factors caused the time trend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26840" y="914400"/>
            <a:ext cx="5486400" cy="42473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Subject baseline profile changes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Age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Gender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Baseline NIHSS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Time from stroke onset to treatment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000" dirty="0" smtClean="0"/>
              <a:t>Treatment procedure changes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IV </a:t>
            </a:r>
            <a:r>
              <a:rPr lang="en-US" sz="2000" dirty="0" err="1" smtClean="0"/>
              <a:t>tPA</a:t>
            </a:r>
            <a:r>
              <a:rPr lang="en-US" sz="2000" dirty="0" smtClean="0"/>
              <a:t> use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IA </a:t>
            </a:r>
            <a:r>
              <a:rPr lang="en-US" sz="2000" dirty="0" err="1" smtClean="0"/>
              <a:t>tPA</a:t>
            </a:r>
            <a:r>
              <a:rPr lang="en-US" sz="2000" dirty="0" smtClean="0"/>
              <a:t> and IA Non </a:t>
            </a:r>
            <a:r>
              <a:rPr lang="en-US" sz="2000" dirty="0" err="1" smtClean="0"/>
              <a:t>tPA</a:t>
            </a:r>
            <a:r>
              <a:rPr lang="en-US" sz="2000" dirty="0" smtClean="0"/>
              <a:t> use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IV fluid volume in 24 and 48 hours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74859" y="914399"/>
            <a:ext cx="5486400" cy="42473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914400" lvl="1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000" dirty="0" smtClean="0"/>
              <a:t>Clinical site profile changes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Start Date</a:t>
            </a:r>
          </a:p>
          <a:p>
            <a:pPr marL="1371600" lvl="2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Enrollment Size 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000" dirty="0" smtClean="0"/>
              <a:t>Subject enrollment sequence order within the study (changes in standard of care, study protocol, etc.)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2000" dirty="0" smtClean="0"/>
              <a:t>Subject enrollment sequence order </a:t>
            </a:r>
            <a:r>
              <a:rPr lang="en-US" sz="2000" dirty="0"/>
              <a:t>within the </a:t>
            </a:r>
            <a:r>
              <a:rPr lang="en-US" sz="2000" dirty="0" smtClean="0"/>
              <a:t>site (accumulated experience, protocol management, etc.)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0659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10861" y="0"/>
            <a:ext cx="75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Subject Baseline Profile by Stage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9742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55137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576091"/>
              </p:ext>
            </p:extLst>
          </p:nvPr>
        </p:nvGraphicFramePr>
        <p:xfrm>
          <a:off x="389711" y="820835"/>
          <a:ext cx="11384081" cy="443858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100249"/>
                <a:gridCol w="1035479"/>
                <a:gridCol w="1035479"/>
                <a:gridCol w="1035479"/>
                <a:gridCol w="1035479"/>
                <a:gridCol w="1035479"/>
                <a:gridCol w="1035479"/>
                <a:gridCol w="1035479"/>
                <a:gridCol w="1035479"/>
              </a:tblGrid>
              <a:tr h="55482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All Stages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55482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Treatment Arm</a:t>
                      </a:r>
                      <a:endParaRPr lang="en-US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Subjects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422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419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Mean Age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Proportion of Men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56%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60%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51%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58%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52%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56%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Mean Baseline NIHSS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Mean Onset to ED Arrival (min)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Enrolling Sites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9711" y="5946557"/>
            <a:ext cx="1138407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Subject groups are </a:t>
            </a:r>
            <a:r>
              <a:rPr lang="en-US" sz="2400" dirty="0">
                <a:solidFill>
                  <a:srgbClr val="0000FF"/>
                </a:solidFill>
              </a:rPr>
              <a:t>compatible </a:t>
            </a:r>
            <a:r>
              <a:rPr lang="en-US" sz="2400" dirty="0" smtClean="0">
                <a:solidFill>
                  <a:srgbClr val="0000FF"/>
                </a:solidFill>
              </a:rPr>
              <a:t>across the 6 treatment-stage groups</a:t>
            </a:r>
            <a:r>
              <a:rPr lang="en-US" sz="2400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02935" y="4166273"/>
            <a:ext cx="1441240" cy="46628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4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10861" y="0"/>
            <a:ext cx="75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Subject Treatment Procedure by Stage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9742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539499"/>
              </p:ext>
            </p:extLst>
          </p:nvPr>
        </p:nvGraphicFramePr>
        <p:xfrm>
          <a:off x="389711" y="820836"/>
          <a:ext cx="11384081" cy="443858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100249"/>
                <a:gridCol w="1035479"/>
                <a:gridCol w="1035479"/>
                <a:gridCol w="1035479"/>
                <a:gridCol w="1035479"/>
                <a:gridCol w="1035479"/>
                <a:gridCol w="1035479"/>
                <a:gridCol w="1035479"/>
                <a:gridCol w="1035479"/>
              </a:tblGrid>
              <a:tr h="55482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All Stages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55482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Treatment Arm</a:t>
                      </a:r>
                      <a:endParaRPr lang="en-US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Subjects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422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419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Proportion of IV </a:t>
                      </a:r>
                      <a:r>
                        <a:rPr lang="en-US" dirty="0" err="1" smtClean="0"/>
                        <a:t>tPA</a:t>
                      </a:r>
                      <a:r>
                        <a:rPr lang="en-US" dirty="0" smtClean="0"/>
                        <a:t> Use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78%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80%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84%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87%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88%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90%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83%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86%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Proportion of IA </a:t>
                      </a:r>
                      <a:r>
                        <a:rPr lang="en-US" dirty="0" err="1" smtClean="0"/>
                        <a:t>tPA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USe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16%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15%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9%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7%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12%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11%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Proportion of</a:t>
                      </a:r>
                      <a:r>
                        <a:rPr lang="en-US" baseline="0" dirty="0" smtClean="0"/>
                        <a:t> IA Non </a:t>
                      </a:r>
                      <a:r>
                        <a:rPr lang="en-US" baseline="0" dirty="0" err="1" smtClean="0"/>
                        <a:t>tPA</a:t>
                      </a:r>
                      <a:r>
                        <a:rPr lang="en-US" baseline="0" dirty="0" smtClean="0"/>
                        <a:t> Use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17%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21%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12%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19%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19%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19%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17%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24 </a:t>
                      </a:r>
                      <a:r>
                        <a:rPr lang="en-US" dirty="0" err="1" smtClean="0"/>
                        <a:t>Hr</a:t>
                      </a:r>
                      <a:r>
                        <a:rPr lang="en-US" dirty="0" smtClean="0"/>
                        <a:t> IV Fluid</a:t>
                      </a:r>
                      <a:r>
                        <a:rPr lang="en-US" baseline="0" dirty="0" smtClean="0"/>
                        <a:t> (ml)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2062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2116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2064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2070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2176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2048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2101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2077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54823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48 </a:t>
                      </a:r>
                      <a:r>
                        <a:rPr lang="en-US" dirty="0" err="1" smtClean="0"/>
                        <a:t>hr</a:t>
                      </a:r>
                      <a:r>
                        <a:rPr lang="en-US" dirty="0" smtClean="0"/>
                        <a:t> IV Fluid (ml)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1323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1369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1123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1145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1084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1037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1178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1178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9711" y="5946557"/>
            <a:ext cx="11384075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Subject groups are compatible across the 6 treatment-stage groups.</a:t>
            </a:r>
            <a:endParaRPr 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8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887237"/>
              </p:ext>
            </p:extLst>
          </p:nvPr>
        </p:nvGraphicFramePr>
        <p:xfrm>
          <a:off x="815237" y="1115439"/>
          <a:ext cx="6400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5043928"/>
              </p:ext>
            </p:extLst>
          </p:nvPr>
        </p:nvGraphicFramePr>
        <p:xfrm>
          <a:off x="457200" y="1115439"/>
          <a:ext cx="6400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Sites entered the trial at different stage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74074" y="1794656"/>
            <a:ext cx="3954633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Consistently adding new sites,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until the end of the study.</a:t>
            </a:r>
            <a:endParaRPr 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7574074" y="970108"/>
            <a:ext cx="3954633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Consistent enrollment speed: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2 subjects every 3 days.</a:t>
            </a:r>
            <a:endParaRPr lang="en-US" sz="20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3168080" y="1296700"/>
            <a:ext cx="0" cy="4480560"/>
          </a:xfrm>
          <a:prstGeom prst="line">
            <a:avLst/>
          </a:pr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98061" y="1293458"/>
            <a:ext cx="0" cy="4480560"/>
          </a:xfrm>
          <a:prstGeom prst="line">
            <a:avLst/>
          </a:pr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15655"/>
              </p:ext>
            </p:extLst>
          </p:nvPr>
        </p:nvGraphicFramePr>
        <p:xfrm>
          <a:off x="7509753" y="3049069"/>
          <a:ext cx="4352972" cy="272231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07660"/>
                <a:gridCol w="797668"/>
                <a:gridCol w="739302"/>
                <a:gridCol w="708342"/>
              </a:tblGrid>
              <a:tr h="7298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3</a:t>
                      </a:r>
                    </a:p>
                  </a:txBody>
                  <a:tcPr anchor="ctr"/>
                </a:tc>
              </a:tr>
              <a:tr h="498121">
                <a:tc>
                  <a:txBody>
                    <a:bodyPr/>
                    <a:lstStyle/>
                    <a:p>
                      <a:r>
                        <a:rPr lang="en-US" dirty="0" smtClean="0"/>
                        <a:t>Enrolling Sites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61</a:t>
                      </a:r>
                      <a:endParaRPr lang="en-US" dirty="0"/>
                    </a:p>
                  </a:txBody>
                  <a:tcPr anchor="ctr"/>
                </a:tc>
              </a:tr>
              <a:tr h="498121">
                <a:tc>
                  <a:txBody>
                    <a:bodyPr/>
                    <a:lstStyle/>
                    <a:p>
                      <a:r>
                        <a:rPr lang="en-US" dirty="0" smtClean="0"/>
                        <a:t>Subjects Enrolled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291</a:t>
                      </a:r>
                      <a:endParaRPr lang="en-US" dirty="0"/>
                    </a:p>
                  </a:txBody>
                  <a:tcPr anchor="ctr"/>
                </a:tc>
              </a:tr>
              <a:tr h="498121">
                <a:tc>
                  <a:txBody>
                    <a:bodyPr/>
                    <a:lstStyle/>
                    <a:p>
                      <a:r>
                        <a:rPr lang="en-US" dirty="0" smtClean="0"/>
                        <a:t>New Sites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 anchor="ctr"/>
                </a:tc>
              </a:tr>
              <a:tr h="498121">
                <a:tc>
                  <a:txBody>
                    <a:bodyPr/>
                    <a:lstStyle/>
                    <a:p>
                      <a:r>
                        <a:rPr lang="en-US" dirty="0" smtClean="0"/>
                        <a:t>Enrolled in New Site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39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958506" y="5337241"/>
            <a:ext cx="9079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Stage 1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18172" y="5337241"/>
            <a:ext cx="9079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Stage 2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77839" y="5337241"/>
            <a:ext cx="9079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Stage 3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 flipV="1">
            <a:off x="1307896" y="4408901"/>
            <a:ext cx="18288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1310871" y="3050272"/>
            <a:ext cx="347472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1310871" y="1583422"/>
            <a:ext cx="521208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694566" y="632307"/>
            <a:ext cx="90791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1</a:t>
            </a:r>
            <a:r>
              <a:rPr lang="en-US" baseline="30000" dirty="0" smtClean="0">
                <a:solidFill>
                  <a:srgbClr val="0000FF"/>
                </a:solidFill>
              </a:rPr>
              <a:t>st</a:t>
            </a:r>
            <a:r>
              <a:rPr lang="en-US" dirty="0" smtClean="0">
                <a:solidFill>
                  <a:srgbClr val="0000FF"/>
                </a:solidFill>
              </a:rPr>
              <a:t> IA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N=275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54232" y="632307"/>
            <a:ext cx="90791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2</a:t>
            </a:r>
            <a:r>
              <a:rPr lang="en-US" baseline="30000" dirty="0" smtClean="0">
                <a:solidFill>
                  <a:srgbClr val="0000FF"/>
                </a:solidFill>
              </a:rPr>
              <a:t>nd</a:t>
            </a:r>
            <a:r>
              <a:rPr lang="en-US" dirty="0" smtClean="0">
                <a:solidFill>
                  <a:srgbClr val="0000FF"/>
                </a:solidFill>
              </a:rPr>
              <a:t> IA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N=550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13899" y="632307"/>
            <a:ext cx="90791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Stop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N=841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18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816776"/>
              </p:ext>
            </p:extLst>
          </p:nvPr>
        </p:nvGraphicFramePr>
        <p:xfrm>
          <a:off x="389711" y="820834"/>
          <a:ext cx="11384081" cy="20726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100249"/>
                <a:gridCol w="1035479"/>
                <a:gridCol w="1035479"/>
                <a:gridCol w="1035479"/>
                <a:gridCol w="1035479"/>
                <a:gridCol w="1035479"/>
                <a:gridCol w="1035479"/>
                <a:gridCol w="1035479"/>
                <a:gridCol w="1035479"/>
              </a:tblGrid>
              <a:tr h="32050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Stage 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All Stages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20505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Treatment Arm</a:t>
                      </a:r>
                      <a:endParaRPr lang="en-US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Albumin</a:t>
                      </a:r>
                      <a:endParaRPr 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Saline</a:t>
                      </a:r>
                      <a:endParaRPr lang="en-US" sz="1600" b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505">
                <a:tc rowSpan="2"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Subjects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135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147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422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419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0505">
                <a:tc vMerge="1"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275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275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291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841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308975">
                <a:tc rowSpan="2"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Enrolling Sites</a:t>
                      </a:r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82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08975">
                <a:tc vMerge="1"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61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89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10861" y="26580"/>
            <a:ext cx="75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Number</a:t>
            </a:r>
            <a:r>
              <a:rPr lang="zh-CN" alt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Sites and Enrollment by Stage 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65" y="45135"/>
            <a:ext cx="1119583" cy="4378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3825" y="45431"/>
            <a:ext cx="1769690" cy="443707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2000631" y="3261326"/>
            <a:ext cx="3390138" cy="3204108"/>
            <a:chOff x="1278636" y="3122676"/>
            <a:chExt cx="3390138" cy="3204108"/>
          </a:xfrm>
        </p:grpSpPr>
        <p:sp>
          <p:nvSpPr>
            <p:cNvPr id="8" name="Oval 7"/>
            <p:cNvSpPr/>
            <p:nvPr/>
          </p:nvSpPr>
          <p:spPr>
            <a:xfrm>
              <a:off x="1857756" y="3122676"/>
              <a:ext cx="2212848" cy="22128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278636" y="4113936"/>
              <a:ext cx="2212848" cy="2212848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455926" y="4113936"/>
              <a:ext cx="2212848" cy="2212848"/>
            </a:xfrm>
            <a:prstGeom prst="ellipse">
              <a:avLst/>
            </a:prstGeom>
            <a:noFill/>
            <a:ln w="381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94987" y="3138874"/>
              <a:ext cx="938386" cy="33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dirty="0" smtClean="0">
                  <a:solidFill>
                    <a:srgbClr val="FF0000"/>
                  </a:solidFill>
                </a:rPr>
                <a:t>Stage 1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93947" y="5904934"/>
              <a:ext cx="938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dirty="0" smtClean="0">
                  <a:solidFill>
                    <a:srgbClr val="0000FF"/>
                  </a:solidFill>
                </a:rPr>
                <a:t>Stage 2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26507" y="5904934"/>
              <a:ext cx="938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dirty="0" smtClean="0">
                  <a:solidFill>
                    <a:srgbClr val="008000"/>
                  </a:solidFill>
                </a:rPr>
                <a:t>Stage 3</a:t>
              </a:r>
              <a:endParaRPr lang="en-US" b="1" dirty="0">
                <a:solidFill>
                  <a:srgbClr val="008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745853" y="3551485"/>
              <a:ext cx="458948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u="sng" dirty="0" smtClean="0"/>
                <a:t>21</a:t>
              </a:r>
            </a:p>
            <a:p>
              <a:pPr algn="ctr"/>
              <a:r>
                <a:rPr lang="en-US" altLang="zh-CN" sz="1600" i="1" dirty="0" smtClean="0">
                  <a:solidFill>
                    <a:srgbClr val="7030A0"/>
                  </a:solidFill>
                </a:rPr>
                <a:t>11</a:t>
              </a:r>
              <a:endParaRPr lang="en-US" sz="1600" i="1" dirty="0">
                <a:solidFill>
                  <a:srgbClr val="7030A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28282" y="5257953"/>
              <a:ext cx="458948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u="sng" dirty="0" smtClean="0"/>
                <a:t>8  </a:t>
              </a:r>
            </a:p>
            <a:p>
              <a:pPr algn="ctr"/>
              <a:r>
                <a:rPr lang="en-US" altLang="zh-CN" sz="1600" i="1" dirty="0" smtClean="0">
                  <a:solidFill>
                    <a:srgbClr val="7030A0"/>
                  </a:solidFill>
                </a:rPr>
                <a:t>3</a:t>
              </a:r>
              <a:endParaRPr lang="en-US" sz="1600" i="1" dirty="0">
                <a:solidFill>
                  <a:srgbClr val="7030A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41130" y="5257953"/>
              <a:ext cx="458948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u="sng" dirty="0" smtClean="0"/>
                <a:t>39</a:t>
              </a:r>
            </a:p>
            <a:p>
              <a:pPr algn="ctr"/>
              <a:r>
                <a:rPr lang="en-US" altLang="zh-CN" sz="1600" i="1" dirty="0" smtClean="0">
                  <a:solidFill>
                    <a:srgbClr val="7030A0"/>
                  </a:solidFill>
                </a:rPr>
                <a:t>14</a:t>
              </a:r>
              <a:endParaRPr lang="en-US" sz="1600" i="1" dirty="0">
                <a:solidFill>
                  <a:srgbClr val="7030A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55000" y="4278605"/>
              <a:ext cx="458948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u="sng" dirty="0" smtClean="0"/>
                <a:t>71</a:t>
              </a:r>
            </a:p>
            <a:p>
              <a:pPr algn="ctr"/>
              <a:r>
                <a:rPr lang="en-US" altLang="zh-CN" sz="1600" i="1" dirty="0" smtClean="0">
                  <a:solidFill>
                    <a:srgbClr val="7030A0"/>
                  </a:solidFill>
                </a:rPr>
                <a:t>14</a:t>
              </a:r>
              <a:endParaRPr lang="en-US" sz="1600" i="1" dirty="0">
                <a:solidFill>
                  <a:srgbClr val="7030A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91484" y="4278605"/>
              <a:ext cx="458948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u="sng" dirty="0" smtClean="0"/>
                <a:t>28</a:t>
              </a:r>
            </a:p>
            <a:p>
              <a:pPr algn="ctr"/>
              <a:r>
                <a:rPr lang="en-US" altLang="zh-CN" sz="1600" i="1" dirty="0" smtClean="0">
                  <a:solidFill>
                    <a:srgbClr val="7030A0"/>
                  </a:solidFill>
                </a:rPr>
                <a:t>4</a:t>
              </a:r>
              <a:endParaRPr lang="en-US" sz="1600" i="1" dirty="0">
                <a:solidFill>
                  <a:srgbClr val="7030A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745853" y="5415061"/>
              <a:ext cx="458948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u="sng" dirty="0" smtClean="0"/>
                <a:t>52</a:t>
              </a:r>
            </a:p>
            <a:p>
              <a:pPr algn="ctr"/>
              <a:r>
                <a:rPr lang="en-US" altLang="zh-CN" sz="1600" i="1" dirty="0" smtClean="0">
                  <a:solidFill>
                    <a:srgbClr val="7030A0"/>
                  </a:solidFill>
                </a:rPr>
                <a:t>8</a:t>
              </a:r>
              <a:endParaRPr lang="en-US" sz="1600" i="1" dirty="0">
                <a:solidFill>
                  <a:srgbClr val="7030A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45853" y="4635585"/>
              <a:ext cx="458948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u="sng" dirty="0" smtClean="0"/>
                <a:t>622</a:t>
              </a:r>
            </a:p>
            <a:p>
              <a:pPr algn="ctr"/>
              <a:r>
                <a:rPr lang="en-US" altLang="zh-CN" sz="1600" i="1" dirty="0" smtClean="0">
                  <a:solidFill>
                    <a:srgbClr val="7030A0"/>
                  </a:solidFill>
                </a:rPr>
                <a:t>35</a:t>
              </a:r>
              <a:endParaRPr lang="en-US" sz="1600" i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676224" y="4432474"/>
            <a:ext cx="4887125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Clinical sites started and stopped enrolling  subjects at different stages of the trial.</a:t>
            </a:r>
            <a:endParaRPr lang="en-US" sz="2000" dirty="0"/>
          </a:p>
        </p:txBody>
      </p:sp>
      <p:sp>
        <p:nvSpPr>
          <p:cNvPr id="28" name="TextBox 27"/>
          <p:cNvSpPr txBox="1"/>
          <p:nvPr/>
        </p:nvSpPr>
        <p:spPr>
          <a:xfrm>
            <a:off x="581910" y="3261326"/>
            <a:ext cx="1517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# of Subjects</a:t>
            </a:r>
          </a:p>
          <a:p>
            <a:pPr algn="ctr"/>
            <a:r>
              <a:rPr lang="en-US" i="1" dirty="0">
                <a:solidFill>
                  <a:srgbClr val="7030A0"/>
                </a:solidFill>
              </a:rPr>
              <a:t># of </a:t>
            </a:r>
            <a:r>
              <a:rPr lang="en-US" i="1" dirty="0" smtClean="0">
                <a:solidFill>
                  <a:srgbClr val="7030A0"/>
                </a:solidFill>
              </a:rPr>
              <a:t>Sites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2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9814267"/>
              </p:ext>
            </p:extLst>
          </p:nvPr>
        </p:nvGraphicFramePr>
        <p:xfrm>
          <a:off x="457200" y="914401"/>
          <a:ext cx="7315200" cy="2537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Response Rate by Site Enrollment Stage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639935"/>
              </p:ext>
            </p:extLst>
          </p:nvPr>
        </p:nvGraphicFramePr>
        <p:xfrm>
          <a:off x="228599" y="3880609"/>
          <a:ext cx="7393489" cy="266211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81101"/>
                <a:gridCol w="887484"/>
                <a:gridCol w="887484"/>
                <a:gridCol w="887484"/>
                <a:gridCol w="887484"/>
                <a:gridCol w="887484"/>
                <a:gridCol w="887484"/>
                <a:gridCol w="887484"/>
              </a:tblGrid>
              <a:tr h="683517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Enrolling</a:t>
                      </a:r>
                    </a:p>
                    <a:p>
                      <a:pPr algn="r"/>
                      <a:r>
                        <a:rPr lang="en-US" sz="1600" dirty="0" smtClean="0"/>
                        <a:t>Stages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Stage 1</a:t>
                      </a:r>
                    </a:p>
                    <a:p>
                      <a:pPr algn="ctr"/>
                      <a:r>
                        <a:rPr lang="en-US" sz="1600" dirty="0" smtClean="0"/>
                        <a:t>Only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Stage 2</a:t>
                      </a:r>
                    </a:p>
                    <a:p>
                      <a:pPr algn="ctr"/>
                      <a:r>
                        <a:rPr lang="en-US" sz="1600" dirty="0" smtClean="0"/>
                        <a:t>only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Stage 3</a:t>
                      </a:r>
                    </a:p>
                    <a:p>
                      <a:pPr algn="ctr"/>
                      <a:r>
                        <a:rPr lang="en-US" sz="1600" dirty="0" smtClean="0"/>
                        <a:t>only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Stages</a:t>
                      </a:r>
                    </a:p>
                    <a:p>
                      <a:pPr algn="ctr"/>
                      <a:r>
                        <a:rPr lang="en-US" sz="1600" dirty="0" smtClean="0"/>
                        <a:t>1 &amp; 2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Stages</a:t>
                      </a:r>
                    </a:p>
                    <a:p>
                      <a:pPr algn="ctr"/>
                      <a:r>
                        <a:rPr lang="en-US" sz="1600" dirty="0" smtClean="0"/>
                        <a:t>1 &amp; 3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Stages</a:t>
                      </a:r>
                    </a:p>
                    <a:p>
                      <a:pPr algn="ctr"/>
                      <a:r>
                        <a:rPr lang="en-US" sz="1600" dirty="0" smtClean="0"/>
                        <a:t>2 &amp; 3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All 3</a:t>
                      </a:r>
                    </a:p>
                    <a:p>
                      <a:pPr algn="ctr"/>
                      <a:r>
                        <a:rPr lang="en-US" sz="1600" dirty="0" smtClean="0"/>
                        <a:t>stages</a:t>
                      </a:r>
                      <a:endParaRPr lang="en-US" sz="1600" dirty="0"/>
                    </a:p>
                  </a:txBody>
                  <a:tcPr anchor="ctr"/>
                </a:tc>
              </a:tr>
              <a:tr h="395720"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 smtClean="0"/>
                        <a:t>Sites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35</a:t>
                      </a:r>
                      <a:endParaRPr lang="en-US" sz="1600" dirty="0"/>
                    </a:p>
                  </a:txBody>
                  <a:tcPr anchor="ctr"/>
                </a:tc>
              </a:tr>
              <a:tr h="395720"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 smtClean="0"/>
                        <a:t>Subjects</a:t>
                      </a:r>
                      <a:endParaRPr lang="en-US" sz="16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21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39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71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28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52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622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720"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 smtClean="0"/>
                        <a:t>Stage 1</a:t>
                      </a:r>
                      <a:endParaRPr lang="en-US" sz="16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21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40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202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5720"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 smtClean="0"/>
                        <a:t>Stage 2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31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28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208</a:t>
                      </a:r>
                      <a:endParaRPr lang="en-US" sz="1600" dirty="0"/>
                    </a:p>
                  </a:txBody>
                  <a:tcPr anchor="ctr"/>
                </a:tc>
              </a:tr>
              <a:tr h="395720"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 smtClean="0"/>
                        <a:t>Stage 3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39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24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212</a:t>
                      </a:r>
                      <a:endParaRPr 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046720" y="1079224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11 sites participated stage 1 only, enrolled 21 subjects, shown Saline is better than.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8046720" y="2435745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35 sites participated all three stages, enrolled 622 subjects, shown Saline is better.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8046720" y="3792266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Other 43 sites enrolled 198 subjects, shown Albumin is better.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91" y="3348663"/>
            <a:ext cx="455366" cy="45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601" y="3348663"/>
            <a:ext cx="455366" cy="45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411" y="3348663"/>
            <a:ext cx="455366" cy="45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221" y="3348663"/>
            <a:ext cx="455366" cy="45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031" y="3348663"/>
            <a:ext cx="455366" cy="45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840" y="3348663"/>
            <a:ext cx="448021" cy="45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326" y="3348663"/>
            <a:ext cx="448021" cy="451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87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Site Size Matters?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8585175"/>
              </p:ext>
            </p:extLst>
          </p:nvPr>
        </p:nvGraphicFramePr>
        <p:xfrm>
          <a:off x="457200" y="914400"/>
          <a:ext cx="10972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81987" y="2175342"/>
            <a:ext cx="621792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2000" dirty="0" smtClean="0"/>
              <a:t>The top 1 site enrolled 96 subjects.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2000" dirty="0" smtClean="0"/>
              <a:t>The bottom 41 sites enrolled 105 subjects.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81988" y="1395595"/>
            <a:ext cx="621792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841 subjects enrolled from 89 sites.</a:t>
            </a:r>
            <a:endParaRPr lang="en-US" sz="2000" dirty="0"/>
          </a:p>
        </p:txBody>
      </p:sp>
      <p:pic>
        <p:nvPicPr>
          <p:cNvPr id="2050" name="Picture 2" descr="Image result for watermel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096" y="1345950"/>
            <a:ext cx="1487282" cy="165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oran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87" y="4332249"/>
            <a:ext cx="731122" cy="76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Image result for oran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259" y="4573503"/>
            <a:ext cx="664656" cy="69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Image result for oran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765" y="4700461"/>
            <a:ext cx="604233" cy="63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77725" y="5273453"/>
            <a:ext cx="945250" cy="3877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9655625" y="5146453"/>
            <a:ext cx="945250" cy="3877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7699825" y="5100094"/>
            <a:ext cx="945250" cy="38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2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378814"/>
              </p:ext>
            </p:extLst>
          </p:nvPr>
        </p:nvGraphicFramePr>
        <p:xfrm>
          <a:off x="457443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9735013"/>
              </p:ext>
            </p:extLst>
          </p:nvPr>
        </p:nvGraphicFramePr>
        <p:xfrm>
          <a:off x="457443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19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044102" y="3324184"/>
            <a:ext cx="6426741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Site Size Matters? 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046719" y="1097280"/>
            <a:ext cx="3657600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96 subjects enrolled in the Watermelon Site shown a reduced treatment effect time trend.</a:t>
            </a:r>
            <a:endParaRPr 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8046720" y="2895324"/>
            <a:ext cx="3657600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105 subjects enrolled from the 41 Sesame Sites shown a increased treatment effect time trend.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2498522" y="6040045"/>
            <a:ext cx="351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Subject Enrollment Sequence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-1470784" y="3233878"/>
            <a:ext cx="351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Cumulative Treatment </a:t>
            </a:r>
            <a:r>
              <a:rPr lang="en-US" sz="1600" dirty="0" smtClean="0"/>
              <a:t>Effect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6067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An </a:t>
            </a:r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Assumption </a:t>
            </a:r>
            <a:r>
              <a:rPr lang="en-US" altLang="zh-CN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behind </a:t>
            </a:r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Group Sequential Tests </a:t>
            </a:r>
            <a:endParaRPr lang="en-US" altLang="zh-CN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FangSong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434619"/>
              </p:ext>
            </p:extLst>
          </p:nvPr>
        </p:nvGraphicFramePr>
        <p:xfrm>
          <a:off x="457200" y="914404"/>
          <a:ext cx="6217920" cy="3826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5" imgW="4216320" imgH="2565360" progId="Equation.DSMT4">
                  <p:embed/>
                </p:oleObj>
              </mc:Choice>
              <mc:Fallback>
                <p:oleObj name="Equation" r:id="rId5" imgW="4216320" imgH="2565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914404"/>
                        <a:ext cx="6217920" cy="38268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127969"/>
              </p:ext>
            </p:extLst>
          </p:nvPr>
        </p:nvGraphicFramePr>
        <p:xfrm>
          <a:off x="8046720" y="914400"/>
          <a:ext cx="2977961" cy="373240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030833"/>
                <a:gridCol w="1947128"/>
              </a:tblGrid>
              <a:tr h="54323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K</a:t>
                      </a:r>
                      <a:endParaRPr lang="en-US" sz="1800" i="1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C</a:t>
                      </a:r>
                      <a:r>
                        <a:rPr lang="en-US" sz="1800" baseline="-250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P</a:t>
                      </a:r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(K,0.05)</a:t>
                      </a:r>
                      <a:endParaRPr lang="en-US" sz="1800" i="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4323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1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1.960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4323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2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2.178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4323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3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2.289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4323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4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2.361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4323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5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2.413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7298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6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a:rPr>
                        <a:t>2.453</a:t>
                      </a:r>
                      <a:endParaRPr lang="en-US" sz="18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5943600"/>
            <a:ext cx="11274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00FF"/>
                </a:solidFill>
              </a:rPr>
              <a:t>Assumption</a:t>
            </a:r>
            <a:r>
              <a:rPr lang="en-US" sz="2400" i="1" dirty="0" smtClean="0">
                <a:solidFill>
                  <a:srgbClr val="0000FF"/>
                </a:solidFill>
              </a:rPr>
              <a:t>: Samples are randomly drawn from chronically homogeneous populations.</a:t>
            </a:r>
            <a:endParaRPr lang="en-US" sz="24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52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61729"/>
              </p:ext>
            </p:extLst>
          </p:nvPr>
        </p:nvGraphicFramePr>
        <p:xfrm>
          <a:off x="457200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Response Rate by within Site Enrollment Sequence 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046719" y="1097280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Group subjects into 12 within-site </a:t>
            </a:r>
            <a:r>
              <a:rPr lang="en-US" sz="2000" dirty="0"/>
              <a:t>enrollment sequence groups </a:t>
            </a:r>
            <a:r>
              <a:rPr lang="en-US" sz="2000" dirty="0" smtClean="0"/>
              <a:t>with similar sizes.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8046720" y="2556393"/>
            <a:ext cx="365760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first three subjects in all site shown Albumin is better.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8046720" y="3707729"/>
            <a:ext cx="365760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 noticeable difference from 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to 13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subjects in all sites.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8046720" y="4859066"/>
            <a:ext cx="365760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From the 14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subjects in all sites, Saline seems better.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577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Within-Study &amp; Within-Site Enrollment Sequence 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4841339" y="718822"/>
            <a:ext cx="0" cy="49806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n 30"/>
          <p:cNvSpPr/>
          <p:nvPr/>
        </p:nvSpPr>
        <p:spPr>
          <a:xfrm>
            <a:off x="6774377" y="3355049"/>
            <a:ext cx="932688" cy="777240"/>
          </a:xfrm>
          <a:prstGeom prst="ca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-9%</a:t>
            </a:r>
          </a:p>
          <a:p>
            <a:pPr algn="ctr"/>
            <a:r>
              <a:rPr lang="en-US" sz="1400" dirty="0" smtClean="0"/>
              <a:t>105</a:t>
            </a:r>
            <a:endParaRPr lang="en-US" sz="1400" dirty="0"/>
          </a:p>
        </p:txBody>
      </p:sp>
      <p:sp>
        <p:nvSpPr>
          <p:cNvPr id="32" name="Can 31"/>
          <p:cNvSpPr/>
          <p:nvPr/>
        </p:nvSpPr>
        <p:spPr>
          <a:xfrm>
            <a:off x="5594392" y="3902181"/>
            <a:ext cx="1188720" cy="2395728"/>
          </a:xfrm>
          <a:prstGeom prst="ca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-26%</a:t>
            </a:r>
          </a:p>
          <a:p>
            <a:pPr algn="ctr"/>
            <a:r>
              <a:rPr lang="en-US" sz="1400" dirty="0" smtClean="0"/>
              <a:t>149</a:t>
            </a:r>
            <a:endParaRPr lang="en-US" sz="1400" dirty="0"/>
          </a:p>
        </p:txBody>
      </p:sp>
      <p:sp>
        <p:nvSpPr>
          <p:cNvPr id="33" name="Can 32"/>
          <p:cNvSpPr/>
          <p:nvPr/>
        </p:nvSpPr>
        <p:spPr>
          <a:xfrm>
            <a:off x="4202071" y="3958775"/>
            <a:ext cx="777240" cy="1271016"/>
          </a:xfrm>
          <a:prstGeom prst="ca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-14%</a:t>
            </a:r>
          </a:p>
          <a:p>
            <a:pPr algn="ctr"/>
            <a:r>
              <a:rPr lang="en-US" sz="1400" dirty="0" smtClean="0"/>
              <a:t>72</a:t>
            </a:r>
            <a:endParaRPr lang="en-US" sz="1400" dirty="0"/>
          </a:p>
        </p:txBody>
      </p:sp>
      <p:sp>
        <p:nvSpPr>
          <p:cNvPr id="28" name="Parallelogram 27"/>
          <p:cNvSpPr/>
          <p:nvPr/>
        </p:nvSpPr>
        <p:spPr>
          <a:xfrm>
            <a:off x="1650347" y="2540882"/>
            <a:ext cx="7955280" cy="1828800"/>
          </a:xfrm>
          <a:prstGeom prst="parallelogram">
            <a:avLst>
              <a:gd name="adj" fmla="val 173381"/>
            </a:avLst>
          </a:prstGeom>
          <a:solidFill>
            <a:srgbClr val="FFFF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586186" y="2528568"/>
            <a:ext cx="667512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521760" y="3140186"/>
            <a:ext cx="603504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468904" y="3751804"/>
            <a:ext cx="603504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16048" y="4363421"/>
            <a:ext cx="603504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9000000" flipH="1">
            <a:off x="4533335" y="3149401"/>
            <a:ext cx="484632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9000000" flipH="1">
            <a:off x="6097140" y="3160978"/>
            <a:ext cx="484632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4316345" y="2834377"/>
            <a:ext cx="4773168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3263489" y="3445995"/>
            <a:ext cx="4773168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2197663" y="4057613"/>
            <a:ext cx="4773168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9000000" flipH="1">
            <a:off x="2218808" y="3446146"/>
            <a:ext cx="3685032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rot="9000000" flipH="1">
            <a:off x="3805772" y="3446146"/>
            <a:ext cx="3685032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rot="9000000" flipH="1">
            <a:off x="5392735" y="3446146"/>
            <a:ext cx="3685032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9000000" flipH="1">
            <a:off x="2940682" y="3151735"/>
            <a:ext cx="484632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rot="9000000" flipH="1">
            <a:off x="776944" y="3299777"/>
            <a:ext cx="5486400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n 23"/>
          <p:cNvSpPr/>
          <p:nvPr/>
        </p:nvSpPr>
        <p:spPr>
          <a:xfrm>
            <a:off x="4539290" y="1339717"/>
            <a:ext cx="1115568" cy="1645920"/>
          </a:xfrm>
          <a:prstGeom prst="ca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19%</a:t>
            </a:r>
          </a:p>
          <a:p>
            <a:pPr algn="ctr"/>
            <a:r>
              <a:rPr lang="en-US" sz="1400" dirty="0" smtClean="0"/>
              <a:t>148</a:t>
            </a:r>
            <a:endParaRPr lang="en-US" sz="1400" dirty="0"/>
          </a:p>
        </p:txBody>
      </p:sp>
      <p:sp>
        <p:nvSpPr>
          <p:cNvPr id="25" name="Can 24"/>
          <p:cNvSpPr/>
          <p:nvPr/>
        </p:nvSpPr>
        <p:spPr>
          <a:xfrm>
            <a:off x="3590903" y="3141216"/>
            <a:ext cx="914400" cy="365760"/>
          </a:xfrm>
          <a:prstGeom prst="ca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4%  109</a:t>
            </a:r>
            <a:endParaRPr lang="en-US" sz="1400" dirty="0"/>
          </a:p>
        </p:txBody>
      </p:sp>
      <p:sp>
        <p:nvSpPr>
          <p:cNvPr id="26" name="Can 25"/>
          <p:cNvSpPr/>
          <p:nvPr/>
        </p:nvSpPr>
        <p:spPr>
          <a:xfrm>
            <a:off x="2818164" y="3520976"/>
            <a:ext cx="384048" cy="594360"/>
          </a:xfrm>
          <a:prstGeom prst="ca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/>
              <a:t>6%</a:t>
            </a:r>
          </a:p>
          <a:p>
            <a:pPr algn="ctr"/>
            <a:r>
              <a:rPr lang="en-US" sz="1400" dirty="0" smtClean="0"/>
              <a:t>18</a:t>
            </a:r>
            <a:endParaRPr lang="en-US" sz="1400" dirty="0"/>
          </a:p>
        </p:txBody>
      </p:sp>
      <p:sp>
        <p:nvSpPr>
          <p:cNvPr id="27" name="Can 26"/>
          <p:cNvSpPr/>
          <p:nvPr/>
        </p:nvSpPr>
        <p:spPr>
          <a:xfrm>
            <a:off x="6383725" y="2232725"/>
            <a:ext cx="649224" cy="704088"/>
          </a:xfrm>
          <a:prstGeom prst="ca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8%</a:t>
            </a:r>
          </a:p>
          <a:p>
            <a:pPr algn="ctr"/>
            <a:r>
              <a:rPr lang="en-US" sz="1400" dirty="0" smtClean="0"/>
              <a:t>50</a:t>
            </a:r>
            <a:endParaRPr lang="en-US" sz="1400" dirty="0"/>
          </a:p>
        </p:txBody>
      </p:sp>
      <p:sp>
        <p:nvSpPr>
          <p:cNvPr id="29" name="Can 28"/>
          <p:cNvSpPr/>
          <p:nvPr/>
        </p:nvSpPr>
        <p:spPr>
          <a:xfrm>
            <a:off x="5065820" y="3243178"/>
            <a:ext cx="1133856" cy="265176"/>
          </a:xfrm>
          <a:prstGeom prst="ca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3%  153</a:t>
            </a:r>
            <a:endParaRPr lang="en-US" sz="1400" dirty="0"/>
          </a:p>
        </p:txBody>
      </p:sp>
      <p:sp>
        <p:nvSpPr>
          <p:cNvPr id="30" name="Can 29"/>
          <p:cNvSpPr/>
          <p:nvPr/>
        </p:nvSpPr>
        <p:spPr>
          <a:xfrm>
            <a:off x="8024246" y="2153779"/>
            <a:ext cx="557784" cy="749808"/>
          </a:xfrm>
          <a:prstGeom prst="ca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8%</a:t>
            </a:r>
          </a:p>
          <a:p>
            <a:pPr algn="ctr"/>
            <a:r>
              <a:rPr lang="en-US" sz="1400" dirty="0" smtClean="0"/>
              <a:t>37</a:t>
            </a:r>
            <a:endParaRPr lang="en-US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4877652" y="718822"/>
            <a:ext cx="1760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</a:t>
            </a:r>
            <a:r>
              <a:rPr lang="en-US" baseline="-25000" dirty="0" err="1" smtClean="0"/>
              <a:t>Albumin</a:t>
            </a:r>
            <a:r>
              <a:rPr lang="en-US" dirty="0" smtClean="0"/>
              <a:t> -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Saline</a:t>
            </a:r>
            <a:endParaRPr lang="en-US" baseline="-25000" dirty="0"/>
          </a:p>
        </p:txBody>
      </p:sp>
      <p:sp>
        <p:nvSpPr>
          <p:cNvPr id="70" name="TextBox 69"/>
          <p:cNvSpPr txBox="1"/>
          <p:nvPr/>
        </p:nvSpPr>
        <p:spPr>
          <a:xfrm>
            <a:off x="9529085" y="2590438"/>
            <a:ext cx="13707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Within Study Sequence</a:t>
            </a:r>
            <a:endParaRPr lang="en-US" sz="1600" baseline="-25000" dirty="0"/>
          </a:p>
        </p:txBody>
      </p:sp>
      <p:sp>
        <p:nvSpPr>
          <p:cNvPr id="71" name="TextBox 70"/>
          <p:cNvSpPr txBox="1"/>
          <p:nvPr/>
        </p:nvSpPr>
        <p:spPr>
          <a:xfrm rot="-1800000">
            <a:off x="775164" y="4697650"/>
            <a:ext cx="1132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Within Site Sequence</a:t>
            </a:r>
            <a:endParaRPr lang="en-US" sz="1600" baseline="-25000" dirty="0"/>
          </a:p>
        </p:txBody>
      </p:sp>
      <p:sp>
        <p:nvSpPr>
          <p:cNvPr id="72" name="TextBox 71"/>
          <p:cNvSpPr txBox="1"/>
          <p:nvPr/>
        </p:nvSpPr>
        <p:spPr>
          <a:xfrm rot="-1800000">
            <a:off x="3253653" y="2703992"/>
            <a:ext cx="731520" cy="274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≤ 3</a:t>
            </a:r>
            <a:endParaRPr lang="en-US" sz="1600" baseline="-25000" dirty="0"/>
          </a:p>
        </p:txBody>
      </p:sp>
      <p:sp>
        <p:nvSpPr>
          <p:cNvPr id="73" name="TextBox 72"/>
          <p:cNvSpPr txBox="1"/>
          <p:nvPr/>
        </p:nvSpPr>
        <p:spPr>
          <a:xfrm rot="-1800000">
            <a:off x="2227794" y="3288286"/>
            <a:ext cx="731520" cy="274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4 - 13</a:t>
            </a:r>
            <a:endParaRPr lang="en-US" sz="1600" baseline="-25000" dirty="0"/>
          </a:p>
        </p:txBody>
      </p:sp>
      <p:sp>
        <p:nvSpPr>
          <p:cNvPr id="74" name="TextBox 73"/>
          <p:cNvSpPr txBox="1"/>
          <p:nvPr/>
        </p:nvSpPr>
        <p:spPr>
          <a:xfrm rot="-1800000">
            <a:off x="1201935" y="3872581"/>
            <a:ext cx="731520" cy="274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≥ 14</a:t>
            </a:r>
            <a:endParaRPr lang="en-US" sz="1600" baseline="-25000" dirty="0"/>
          </a:p>
        </p:txBody>
      </p:sp>
      <p:sp>
        <p:nvSpPr>
          <p:cNvPr id="79" name="TextBox 78"/>
          <p:cNvSpPr txBox="1"/>
          <p:nvPr/>
        </p:nvSpPr>
        <p:spPr>
          <a:xfrm>
            <a:off x="6000222" y="1919282"/>
            <a:ext cx="973653" cy="24800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1 - 275</a:t>
            </a:r>
            <a:endParaRPr lang="en-US" sz="1600" baseline="-25000" dirty="0"/>
          </a:p>
        </p:txBody>
      </p:sp>
      <p:sp>
        <p:nvSpPr>
          <p:cNvPr id="80" name="TextBox 79"/>
          <p:cNvSpPr txBox="1"/>
          <p:nvPr/>
        </p:nvSpPr>
        <p:spPr>
          <a:xfrm>
            <a:off x="7547182" y="1919282"/>
            <a:ext cx="973653" cy="24800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276 - 550</a:t>
            </a:r>
            <a:endParaRPr lang="en-US" sz="1600" baseline="-25000" dirty="0"/>
          </a:p>
        </p:txBody>
      </p:sp>
      <p:sp>
        <p:nvSpPr>
          <p:cNvPr id="81" name="TextBox 80"/>
          <p:cNvSpPr txBox="1"/>
          <p:nvPr/>
        </p:nvSpPr>
        <p:spPr>
          <a:xfrm>
            <a:off x="9094143" y="1919282"/>
            <a:ext cx="973653" cy="24800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dirty="0" smtClean="0"/>
              <a:t>551 - 841</a:t>
            </a:r>
            <a:endParaRPr lang="en-US" sz="1600" baseline="-25000" dirty="0"/>
          </a:p>
        </p:txBody>
      </p:sp>
      <p:sp>
        <p:nvSpPr>
          <p:cNvPr id="82" name="TextBox 81"/>
          <p:cNvSpPr txBox="1"/>
          <p:nvPr/>
        </p:nvSpPr>
        <p:spPr>
          <a:xfrm>
            <a:off x="7776826" y="4952080"/>
            <a:ext cx="3977023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Both within-study enrollment sequence and within-site enrollment sequence may have impacts on the outcome.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702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Clear time trend makes and interim analysis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2440" y="1097280"/>
            <a:ext cx="11247120" cy="169706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Reasons for the strong time trend may not be clear. In the ALIAS Part 2 trial, both the within site enrollment sequence and the within study enrollment sequence seem to have some impact on the outcome. Actual mechanism of this impact is unknown.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2440" y="3457823"/>
            <a:ext cx="11247120" cy="11430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Consequence of ignoring strong time trend in interim analysis is clear. Interim analysis without the consideration of strong time trend may result incorrect </a:t>
            </a:r>
            <a:r>
              <a:rPr lang="en-US" sz="2400" dirty="0" smtClean="0"/>
              <a:t>Go/Stop decision.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125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Timing for the first interim analysis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477469" y="5820377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30872" y="5635711"/>
            <a:ext cx="9701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Weekly / Monthly /Every N Subjects  response rate for </a:t>
            </a:r>
            <a:r>
              <a:rPr lang="en-US" dirty="0" smtClean="0"/>
              <a:t>an </a:t>
            </a:r>
            <a:r>
              <a:rPr lang="en-US" dirty="0" smtClean="0"/>
              <a:t>arm – Overall response rate for the arm. 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81060" y="1133415"/>
            <a:ext cx="5194185" cy="3184428"/>
            <a:chOff x="932295" y="1530244"/>
            <a:chExt cx="5194185" cy="3184428"/>
          </a:xfrm>
        </p:grpSpPr>
        <p:cxnSp>
          <p:nvCxnSpPr>
            <p:cNvPr id="8" name="Straight Connector 7"/>
            <p:cNvCxnSpPr/>
            <p:nvPr/>
          </p:nvCxnSpPr>
          <p:spPr>
            <a:xfrm flipV="1">
              <a:off x="1371600" y="3242554"/>
              <a:ext cx="47548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1371600" y="1556426"/>
              <a:ext cx="0" cy="315824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943600" y="1762843"/>
              <a:ext cx="0" cy="277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801565" y="1530244"/>
              <a:ext cx="1789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Scenario #1</a:t>
              </a:r>
              <a:endParaRPr lang="en-US" dirty="0"/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1371600" y="3612199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828800" y="3336582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286000" y="2665381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743200" y="3483569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200400" y="3132306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657600" y="3404362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114800" y="3514928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572000" y="2977802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029200" y="2840474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486400" y="3336582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1371600" y="3239596"/>
              <a:ext cx="4572000" cy="1483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 rot="16200000">
              <a:off x="-288320" y="2863695"/>
              <a:ext cx="28105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Response Rate  </a:t>
              </a:r>
              <a:r>
                <a:rPr lang="en-US" dirty="0" smtClean="0"/>
                <a:t>Variation</a:t>
              </a:r>
              <a:endParaRPr lang="en-US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600579" y="4025324"/>
            <a:ext cx="2834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Perform the first interim analysis as planned.</a:t>
            </a:r>
            <a:endParaRPr lang="en-US" dirty="0"/>
          </a:p>
        </p:txBody>
      </p:sp>
      <p:grpSp>
        <p:nvGrpSpPr>
          <p:cNvPr id="50" name="Group 49"/>
          <p:cNvGrpSpPr/>
          <p:nvPr/>
        </p:nvGrpSpPr>
        <p:grpSpPr>
          <a:xfrm>
            <a:off x="6489644" y="1162715"/>
            <a:ext cx="5194185" cy="3504255"/>
            <a:chOff x="6489644" y="1162715"/>
            <a:chExt cx="5194185" cy="3504255"/>
          </a:xfrm>
        </p:grpSpPr>
        <p:cxnSp>
          <p:nvCxnSpPr>
            <p:cNvPr id="30" name="Straight Connector 29"/>
            <p:cNvCxnSpPr/>
            <p:nvPr/>
          </p:nvCxnSpPr>
          <p:spPr>
            <a:xfrm flipV="1">
              <a:off x="6928949" y="2875025"/>
              <a:ext cx="47548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6928949" y="1188897"/>
              <a:ext cx="0" cy="315824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1500949" y="1395314"/>
              <a:ext cx="0" cy="277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8358914" y="1162715"/>
              <a:ext cx="1789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Scenario #2</a:t>
              </a:r>
              <a:endParaRPr lang="en-US" dirty="0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6928949" y="2297844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7386149" y="1957376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7843349" y="2297852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8300549" y="2798274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757749" y="2764777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9214949" y="3036833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9672149" y="3147399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0129349" y="3602496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0586549" y="3808877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1043749" y="3345188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 flipV="1">
              <a:off x="6928949" y="2105615"/>
              <a:ext cx="4571999" cy="158170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 rot="16200000">
              <a:off x="5269029" y="2496166"/>
              <a:ext cx="28105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Response Rate  </a:t>
              </a:r>
              <a:r>
                <a:rPr lang="en-US" dirty="0" smtClean="0"/>
                <a:t>Variation</a:t>
              </a:r>
              <a:endParaRPr lang="en-US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568923" y="4020639"/>
              <a:ext cx="2834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Wait until the system stabilized, or stop the trial.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5793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Timing for the first interim analysis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820365" y="2845725"/>
            <a:ext cx="4754880" cy="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820365" y="1159597"/>
            <a:ext cx="0" cy="315824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392365" y="1366014"/>
            <a:ext cx="0" cy="27778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250330" y="1133415"/>
            <a:ext cx="1789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Scenario #3</a:t>
            </a:r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820365" y="2496911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77565" y="2939753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734765" y="2557801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191965" y="2666861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649165" y="2735477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106365" y="3007533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563565" y="3118099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020765" y="2720934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477965" y="3246077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935165" y="3014397"/>
            <a:ext cx="457200" cy="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820365" y="2580973"/>
            <a:ext cx="4572000" cy="5371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 rot="16200000">
            <a:off x="-839555" y="2466866"/>
            <a:ext cx="2810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Response Rate  </a:t>
            </a:r>
            <a:r>
              <a:rPr lang="en-US" dirty="0" smtClean="0"/>
              <a:t>Variation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302920" y="4163823"/>
            <a:ext cx="343017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 smtClean="0"/>
              <a:t>Is this system stable enough?</a:t>
            </a:r>
            <a:endParaRPr lang="en-US" dirty="0"/>
          </a:p>
        </p:txBody>
      </p:sp>
      <p:grpSp>
        <p:nvGrpSpPr>
          <p:cNvPr id="67" name="Group 66"/>
          <p:cNvGrpSpPr/>
          <p:nvPr/>
        </p:nvGrpSpPr>
        <p:grpSpPr>
          <a:xfrm>
            <a:off x="6489644" y="1162715"/>
            <a:ext cx="5194185" cy="3642754"/>
            <a:chOff x="6489644" y="1162715"/>
            <a:chExt cx="5194185" cy="3642754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6928949" y="2875025"/>
              <a:ext cx="47548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V="1">
              <a:off x="6928949" y="1188897"/>
              <a:ext cx="0" cy="315824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1500949" y="1395314"/>
              <a:ext cx="0" cy="277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8358914" y="1162715"/>
              <a:ext cx="1789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Scenario #4</a:t>
              </a:r>
              <a:endParaRPr lang="en-US" dirty="0"/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6928949" y="3230907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386149" y="2778464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7843349" y="3165598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8300549" y="3050201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8757749" y="2988711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9214949" y="2700927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9672149" y="2578232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0129349" y="3005338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586549" y="2483926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1043749" y="2710704"/>
              <a:ext cx="457200" cy="0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6928949" y="2580973"/>
              <a:ext cx="4572000" cy="56642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 rot="16200000">
              <a:off x="5269029" y="2496166"/>
              <a:ext cx="28105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Response Rate  </a:t>
              </a:r>
              <a:r>
                <a:rPr lang="en-US" dirty="0" smtClean="0"/>
                <a:t>Variation</a:t>
              </a:r>
              <a:endParaRPr lang="en-US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271264" y="4159138"/>
              <a:ext cx="3430171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dirty="0" smtClean="0"/>
                <a:t>Do we care about the difference between these two?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234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Picture vs Video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Image result for a picture is worth a thousand word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564" y="1110343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6215" y="757614"/>
            <a:ext cx="2270149" cy="212143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301627" y="5169159"/>
            <a:ext cx="5999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i="1" dirty="0" smtClean="0">
                <a:solidFill>
                  <a:srgbClr val="FF0000"/>
                </a:solidFill>
              </a:rPr>
              <a:t>Falling down?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1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7037E-6 L 4.16667E-7 0.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Picture vs Video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Image result for a picture is worth a thousand word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564" y="1110343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081" y="2861889"/>
            <a:ext cx="2270149" cy="21214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2387" y="4944669"/>
            <a:ext cx="2739536" cy="14799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01627" y="5169159"/>
            <a:ext cx="5239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i="1" dirty="0" smtClean="0">
                <a:solidFill>
                  <a:srgbClr val="FF0000"/>
                </a:solidFill>
              </a:rPr>
              <a:t>Jump up?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01627" y="5184765"/>
            <a:ext cx="5239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i="1" dirty="0" smtClean="0">
                <a:solidFill>
                  <a:srgbClr val="FF0000"/>
                </a:solidFill>
              </a:rPr>
              <a:t>Up – down and up - down?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8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0.00312 -0.20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19708" y="0"/>
            <a:ext cx="8739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Let the Data tell us what we should do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56" y="126896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95527" y="1502229"/>
            <a:ext cx="5187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value of interim analysis is limited if we only use a snapshot of the current.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195527" y="2951585"/>
            <a:ext cx="5187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Check the history, see the dynamic and possible time  trend will help us to better predict the future.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453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837029" y="5130257"/>
            <a:ext cx="4483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Contact: zhaow@musc.edu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192694" y="2537927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</a:t>
            </a:r>
            <a:endParaRPr lang="en-US" sz="72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96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Trend in Stochastic Time Series  </a:t>
            </a:r>
            <a:endParaRPr lang="en-US" altLang="zh-CN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FangSong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914400"/>
            <a:ext cx="4572000" cy="27432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42238" y="3882511"/>
            <a:ext cx="4563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Stationary time series with white noise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834743" y="3882511"/>
            <a:ext cx="4563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Non stationary time series with time trend</a:t>
            </a:r>
            <a:endParaRPr lang="en-US" dirty="0"/>
          </a:p>
        </p:txBody>
      </p:sp>
      <p:pic>
        <p:nvPicPr>
          <p:cNvPr id="26" name="Picture 25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830705" y="914400"/>
            <a:ext cx="4572000" cy="2743200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V="1">
            <a:off x="883920" y="2237453"/>
            <a:ext cx="4480560" cy="0"/>
          </a:xfrm>
          <a:prstGeom prst="line">
            <a:avLst/>
          </a:pr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7056120" y="1143000"/>
            <a:ext cx="4122420" cy="2141220"/>
          </a:xfrm>
          <a:custGeom>
            <a:avLst/>
            <a:gdLst>
              <a:gd name="connsiteX0" fmla="*/ 0 w 4122420"/>
              <a:gd name="connsiteY0" fmla="*/ 2141220 h 2141220"/>
              <a:gd name="connsiteX1" fmla="*/ 1211580 w 4122420"/>
              <a:gd name="connsiteY1" fmla="*/ 1973580 h 2141220"/>
              <a:gd name="connsiteX2" fmla="*/ 1981200 w 4122420"/>
              <a:gd name="connsiteY2" fmla="*/ 1295400 h 2141220"/>
              <a:gd name="connsiteX3" fmla="*/ 2956560 w 4122420"/>
              <a:gd name="connsiteY3" fmla="*/ 1485900 h 2141220"/>
              <a:gd name="connsiteX4" fmla="*/ 4122420 w 4122420"/>
              <a:gd name="connsiteY4" fmla="*/ 0 h 214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2420" h="2141220">
                <a:moveTo>
                  <a:pt x="0" y="2141220"/>
                </a:moveTo>
                <a:cubicBezTo>
                  <a:pt x="440690" y="2127885"/>
                  <a:pt x="881380" y="2114550"/>
                  <a:pt x="1211580" y="1973580"/>
                </a:cubicBezTo>
                <a:cubicBezTo>
                  <a:pt x="1541780" y="1832610"/>
                  <a:pt x="1690370" y="1376680"/>
                  <a:pt x="1981200" y="1295400"/>
                </a:cubicBezTo>
                <a:cubicBezTo>
                  <a:pt x="2272030" y="1214120"/>
                  <a:pt x="2599690" y="1701800"/>
                  <a:pt x="2956560" y="1485900"/>
                </a:cubicBezTo>
                <a:cubicBezTo>
                  <a:pt x="3313430" y="1270000"/>
                  <a:pt x="4001770" y="153670"/>
                  <a:pt x="4122420" y="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57200" y="4244340"/>
            <a:ext cx="112743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i="1" dirty="0" smtClean="0">
                <a:solidFill>
                  <a:srgbClr val="0000FF"/>
                </a:solidFill>
              </a:rPr>
              <a:t>What should we do when </a:t>
            </a:r>
            <a:r>
              <a:rPr lang="en-US" sz="2400" i="1" dirty="0">
                <a:solidFill>
                  <a:srgbClr val="0000FF"/>
                </a:solidFill>
              </a:rPr>
              <a:t>clear time trend is observed in a clinical </a:t>
            </a:r>
            <a:r>
              <a:rPr lang="en-US" sz="2400" i="1" dirty="0" smtClean="0">
                <a:solidFill>
                  <a:srgbClr val="0000FF"/>
                </a:solidFill>
              </a:rPr>
              <a:t>trial?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i="1" dirty="0" smtClean="0">
                <a:solidFill>
                  <a:srgbClr val="0000FF"/>
                </a:solidFill>
              </a:rPr>
              <a:t>Do interim analysis as planned?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i="1" dirty="0" smtClean="0">
                <a:solidFill>
                  <a:srgbClr val="0000FF"/>
                </a:solidFill>
              </a:rPr>
              <a:t>Hold off the interim analysis, wait until the system stabilized?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i="1" dirty="0" smtClean="0">
                <a:solidFill>
                  <a:srgbClr val="0000FF"/>
                </a:solidFill>
              </a:rPr>
              <a:t>Stop the trial, fix the problems causing the time trend, and start a new trial?</a:t>
            </a:r>
            <a:endParaRPr lang="en-US" sz="24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40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t>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08811" y="0"/>
            <a:ext cx="8143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The ALIAS Trial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076811"/>
              </p:ext>
            </p:extLst>
          </p:nvPr>
        </p:nvGraphicFramePr>
        <p:xfrm>
          <a:off x="457201" y="914400"/>
          <a:ext cx="7315200" cy="548640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61488"/>
                <a:gridCol w="2486500"/>
                <a:gridCol w="2267212"/>
              </a:tblGrid>
              <a:tr h="52423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High-dose albumin treatment for cute ischemic stroke</a:t>
                      </a:r>
                      <a:r>
                        <a:rPr lang="en-US" sz="2000" baseline="0" dirty="0" smtClean="0"/>
                        <a:t> (ALIAS)</a:t>
                      </a:r>
                      <a:endParaRPr lang="en-US" sz="2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5211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Design</a:t>
                      </a:r>
                      <a:endParaRPr lang="en-US" sz="16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Randomized, double-blind, phase 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5211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Subjects</a:t>
                      </a:r>
                      <a:endParaRPr lang="en-US" sz="16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Within 5 hour of acute ischemic stroke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5944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Treatments</a:t>
                      </a:r>
                      <a:endParaRPr lang="en-US" sz="16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25% albumin or saline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5944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Primary efficacy outcome</a:t>
                      </a:r>
                      <a:endParaRPr lang="en-US" sz="16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NIHSS = 0/1 and/or </a:t>
                      </a:r>
                      <a:r>
                        <a:rPr lang="en-US" sz="1600" dirty="0" err="1" smtClean="0"/>
                        <a:t>mRS</a:t>
                      </a:r>
                      <a:r>
                        <a:rPr lang="en-US" sz="1600" dirty="0" smtClean="0"/>
                        <a:t> = 0/1 at 90 days</a:t>
                      </a:r>
                      <a:endParaRPr 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9386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Part</a:t>
                      </a:r>
                      <a:r>
                        <a:rPr lang="en-US" sz="1600" baseline="0" dirty="0" smtClean="0"/>
                        <a:t> 1</a:t>
                      </a:r>
                      <a:endParaRPr lang="en-US" sz="1600" b="1" dirty="0">
                        <a:solidFill>
                          <a:srgbClr val="00339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Part 2</a:t>
                      </a:r>
                      <a:endParaRPr lang="en-US" sz="16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419386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Design sample 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1800</a:t>
                      </a:r>
                      <a:endParaRPr lang="en-US" sz="1600" dirty="0">
                        <a:solidFill>
                          <a:srgbClr val="00339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1100</a:t>
                      </a:r>
                      <a:endParaRPr 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3543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Recruitment period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7-22-2006 ~ 12-04-2007</a:t>
                      </a:r>
                      <a:endParaRPr lang="en-US" sz="1600" dirty="0">
                        <a:solidFill>
                          <a:srgbClr val="00339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2-27-2009</a:t>
                      </a:r>
                      <a:r>
                        <a:rPr lang="en-US" sz="1600" baseline="0" dirty="0" smtClean="0"/>
                        <a:t> ~ 9-10-2012</a:t>
                      </a:r>
                      <a:endParaRPr 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419386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Recruitment days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500</a:t>
                      </a:r>
                      <a:endParaRPr lang="en-US" sz="1600" dirty="0">
                        <a:solidFill>
                          <a:srgbClr val="00339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1291</a:t>
                      </a:r>
                      <a:endParaRPr 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419386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Enrolling sites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62</a:t>
                      </a:r>
                      <a:endParaRPr lang="en-US" sz="1600" dirty="0">
                        <a:solidFill>
                          <a:srgbClr val="00339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89</a:t>
                      </a:r>
                      <a:endParaRPr 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419386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Enrollment</a:t>
                      </a:r>
                      <a:r>
                        <a:rPr lang="en-US" sz="1600" baseline="0" dirty="0" smtClean="0"/>
                        <a:t> at termination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434</a:t>
                      </a:r>
                      <a:endParaRPr lang="en-US" sz="1600" dirty="0">
                        <a:solidFill>
                          <a:srgbClr val="00339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841</a:t>
                      </a:r>
                      <a:endParaRPr 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419386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/>
                        <a:t>Reason for termination</a:t>
                      </a:r>
                      <a:endParaRPr lang="en-US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Safety concern</a:t>
                      </a:r>
                      <a:endParaRPr lang="en-US" sz="1600" dirty="0">
                        <a:solidFill>
                          <a:srgbClr val="00339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futility</a:t>
                      </a:r>
                      <a:endParaRPr 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304756" y="1417008"/>
            <a:ext cx="353860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ALIAS Part 1 Stopped by DSMB after 434 subjects enrolled for safety concern.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8304756" y="3310991"/>
            <a:ext cx="353860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ALIAS Part 2 Stopped by DSMB after 841 subjects enrolled for futility.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620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10861" y="0"/>
            <a:ext cx="75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First Interim Analysis after 275 Subjects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457200" y="914400"/>
            <a:ext cx="7546897" cy="4911033"/>
            <a:chOff x="1588926" y="791389"/>
            <a:chExt cx="7546897" cy="4911033"/>
          </a:xfrm>
        </p:grpSpPr>
        <p:sp>
          <p:nvSpPr>
            <p:cNvPr id="7" name="TextBox 6"/>
            <p:cNvSpPr txBox="1"/>
            <p:nvPr/>
          </p:nvSpPr>
          <p:spPr>
            <a:xfrm>
              <a:off x="3704617" y="791389"/>
              <a:ext cx="2835349" cy="40011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275 Randomized</a:t>
              </a:r>
              <a:endParaRPr lang="en-US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88926" y="1691877"/>
              <a:ext cx="67876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143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18296" y="2464546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114</a:t>
              </a:r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18296" y="3027442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25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8296" y="3590338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4</a:t>
              </a:r>
              <a:endParaRPr lang="en-US" sz="2000" dirty="0"/>
            </a:p>
          </p:txBody>
        </p:sp>
        <p:cxnSp>
          <p:nvCxnSpPr>
            <p:cNvPr id="12" name="Elbow Connector 11"/>
            <p:cNvCxnSpPr>
              <a:stCxn id="8" idx="2"/>
              <a:endCxn id="9" idx="1"/>
            </p:cNvCxnSpPr>
            <p:nvPr/>
          </p:nvCxnSpPr>
          <p:spPr>
            <a:xfrm rot="16200000" flipH="1">
              <a:off x="1736994" y="2283299"/>
              <a:ext cx="572614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>
              <a:stCxn id="8" idx="2"/>
              <a:endCxn id="10" idx="1"/>
            </p:cNvCxnSpPr>
            <p:nvPr/>
          </p:nvCxnSpPr>
          <p:spPr>
            <a:xfrm rot="16200000" flipH="1">
              <a:off x="1455546" y="2564747"/>
              <a:ext cx="1135510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stCxn id="8" idx="2"/>
              <a:endCxn id="11" idx="1"/>
            </p:cNvCxnSpPr>
            <p:nvPr/>
          </p:nvCxnSpPr>
          <p:spPr>
            <a:xfrm rot="16200000" flipH="1">
              <a:off x="1174098" y="2846195"/>
              <a:ext cx="1698406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271445" y="1691687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Albumin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33303" y="2464546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Study Complete</a:t>
              </a:r>
              <a:endParaRPr lang="en-US" sz="2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33303" y="3027442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Death</a:t>
              </a:r>
              <a:endParaRPr lang="en-US" sz="2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33303" y="3590338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Early Termination</a:t>
              </a:r>
              <a:endParaRPr lang="en-US" sz="2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61206" y="1691877"/>
              <a:ext cx="67876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132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390576" y="2464546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94</a:t>
              </a:r>
              <a:endParaRPr lang="en-US" sz="2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390576" y="3027442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25</a:t>
              </a:r>
              <a:endParaRPr lang="en-US" sz="20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90576" y="3590338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13</a:t>
              </a:r>
              <a:endParaRPr lang="en-US" sz="2000" dirty="0"/>
            </a:p>
          </p:txBody>
        </p:sp>
        <p:cxnSp>
          <p:nvCxnSpPr>
            <p:cNvPr id="23" name="Elbow Connector 22"/>
            <p:cNvCxnSpPr>
              <a:stCxn id="19" idx="2"/>
              <a:endCxn id="20" idx="1"/>
            </p:cNvCxnSpPr>
            <p:nvPr/>
          </p:nvCxnSpPr>
          <p:spPr>
            <a:xfrm rot="16200000" flipH="1">
              <a:off x="6009274" y="2283299"/>
              <a:ext cx="572614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>
              <a:stCxn id="19" idx="2"/>
              <a:endCxn id="21" idx="1"/>
            </p:cNvCxnSpPr>
            <p:nvPr/>
          </p:nvCxnSpPr>
          <p:spPr>
            <a:xfrm rot="16200000" flipH="1">
              <a:off x="5727826" y="2564747"/>
              <a:ext cx="1135510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>
              <a:stCxn id="19" idx="2"/>
              <a:endCxn id="22" idx="1"/>
            </p:cNvCxnSpPr>
            <p:nvPr/>
          </p:nvCxnSpPr>
          <p:spPr>
            <a:xfrm rot="16200000" flipH="1">
              <a:off x="5446378" y="2846195"/>
              <a:ext cx="1698406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6543725" y="1691687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Saline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005583" y="2464546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Study Complete</a:t>
              </a:r>
              <a:endParaRPr lang="en-US" sz="20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05583" y="3027442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Death</a:t>
              </a:r>
              <a:endParaRPr lang="en-US" sz="20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005583" y="3590338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Early Termination</a:t>
              </a:r>
              <a:endParaRPr lang="en-US" sz="2000" dirty="0"/>
            </a:p>
          </p:txBody>
        </p:sp>
        <p:cxnSp>
          <p:nvCxnSpPr>
            <p:cNvPr id="30" name="Elbow Connector 29"/>
            <p:cNvCxnSpPr>
              <a:stCxn id="7" idx="2"/>
              <a:endCxn id="19" idx="0"/>
            </p:cNvCxnSpPr>
            <p:nvPr/>
          </p:nvCxnSpPr>
          <p:spPr>
            <a:xfrm rot="16200000" flipH="1">
              <a:off x="5411250" y="902541"/>
              <a:ext cx="500378" cy="1078294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>
              <a:stCxn id="7" idx="2"/>
              <a:endCxn id="8" idx="0"/>
            </p:cNvCxnSpPr>
            <p:nvPr/>
          </p:nvCxnSpPr>
          <p:spPr>
            <a:xfrm rot="5400000">
              <a:off x="3275110" y="-155305"/>
              <a:ext cx="500378" cy="3193986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1656438" y="4739416"/>
              <a:ext cx="617055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64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656438" y="5302312"/>
              <a:ext cx="617055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79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271445" y="4739416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(44.8%) 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1445" y="5302312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Unfavorable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928718" y="4739416"/>
              <a:ext cx="617055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42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928718" y="5302312"/>
              <a:ext cx="617055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90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543725" y="4739416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(31.8%) 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543725" y="5302312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Unfavorable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Elbow Connector 39"/>
            <p:cNvCxnSpPr>
              <a:stCxn id="16" idx="3"/>
              <a:endCxn id="34" idx="3"/>
            </p:cNvCxnSpPr>
            <p:nvPr/>
          </p:nvCxnSpPr>
          <p:spPr>
            <a:xfrm flipH="1">
              <a:off x="4831765" y="2664601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40"/>
            <p:cNvCxnSpPr>
              <a:stCxn id="17" idx="3"/>
              <a:endCxn id="34" idx="3"/>
            </p:cNvCxnSpPr>
            <p:nvPr/>
          </p:nvCxnSpPr>
          <p:spPr>
            <a:xfrm flipH="1">
              <a:off x="4831765" y="3227497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Elbow Connector 41"/>
            <p:cNvCxnSpPr>
              <a:stCxn id="18" idx="3"/>
              <a:endCxn id="34" idx="3"/>
            </p:cNvCxnSpPr>
            <p:nvPr/>
          </p:nvCxnSpPr>
          <p:spPr>
            <a:xfrm flipH="1">
              <a:off x="4831765" y="3790393"/>
              <a:ext cx="31778" cy="1149078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Elbow Connector 42"/>
            <p:cNvCxnSpPr>
              <a:stCxn id="16" idx="3"/>
              <a:endCxn id="35" idx="3"/>
            </p:cNvCxnSpPr>
            <p:nvPr/>
          </p:nvCxnSpPr>
          <p:spPr>
            <a:xfrm flipH="1">
              <a:off x="4831765" y="2664601"/>
              <a:ext cx="31778" cy="2837766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Elbow Connector 43"/>
            <p:cNvCxnSpPr>
              <a:stCxn id="17" idx="3"/>
              <a:endCxn id="35" idx="3"/>
            </p:cNvCxnSpPr>
            <p:nvPr/>
          </p:nvCxnSpPr>
          <p:spPr>
            <a:xfrm flipH="1">
              <a:off x="4831765" y="3227497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lbow Connector 44"/>
            <p:cNvCxnSpPr>
              <a:stCxn id="18" idx="3"/>
              <a:endCxn id="35" idx="3"/>
            </p:cNvCxnSpPr>
            <p:nvPr/>
          </p:nvCxnSpPr>
          <p:spPr>
            <a:xfrm flipH="1">
              <a:off x="4831765" y="3790393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27" idx="3"/>
              <a:endCxn id="38" idx="3"/>
            </p:cNvCxnSpPr>
            <p:nvPr/>
          </p:nvCxnSpPr>
          <p:spPr>
            <a:xfrm flipH="1">
              <a:off x="9104045" y="2664601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28" idx="3"/>
              <a:endCxn id="38" idx="3"/>
            </p:cNvCxnSpPr>
            <p:nvPr/>
          </p:nvCxnSpPr>
          <p:spPr>
            <a:xfrm flipH="1">
              <a:off x="9104045" y="3227497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>
              <a:stCxn id="29" idx="3"/>
              <a:endCxn id="38" idx="3"/>
            </p:cNvCxnSpPr>
            <p:nvPr/>
          </p:nvCxnSpPr>
          <p:spPr>
            <a:xfrm flipH="1">
              <a:off x="9104045" y="3790393"/>
              <a:ext cx="31778" cy="1149078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lbow Connector 48"/>
            <p:cNvCxnSpPr>
              <a:stCxn id="27" idx="3"/>
              <a:endCxn id="39" idx="3"/>
            </p:cNvCxnSpPr>
            <p:nvPr/>
          </p:nvCxnSpPr>
          <p:spPr>
            <a:xfrm flipH="1">
              <a:off x="9104045" y="2664601"/>
              <a:ext cx="31778" cy="2837766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lbow Connector 49"/>
            <p:cNvCxnSpPr>
              <a:stCxn id="28" idx="3"/>
              <a:endCxn id="39" idx="3"/>
            </p:cNvCxnSpPr>
            <p:nvPr/>
          </p:nvCxnSpPr>
          <p:spPr>
            <a:xfrm flipH="1">
              <a:off x="9104045" y="3227497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stCxn id="29" idx="3"/>
              <a:endCxn id="39" idx="3"/>
            </p:cNvCxnSpPr>
            <p:nvPr/>
          </p:nvCxnSpPr>
          <p:spPr>
            <a:xfrm flipH="1">
              <a:off x="9104045" y="3790393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Image result for cross fing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843" y="1371600"/>
            <a:ext cx="219456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8915400" y="4113459"/>
            <a:ext cx="2762250" cy="1466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dirty="0" smtClean="0"/>
              <a:t>13% difference!</a:t>
            </a:r>
          </a:p>
          <a:p>
            <a:pPr algn="ctr">
              <a:lnSpc>
                <a:spcPct val="200000"/>
              </a:lnSpc>
            </a:pPr>
            <a:r>
              <a:rPr lang="en-US" sz="2400" dirty="0" smtClean="0"/>
              <a:t>Hopeful!</a:t>
            </a:r>
          </a:p>
        </p:txBody>
      </p:sp>
    </p:spTree>
    <p:extLst>
      <p:ext uri="{BB962C8B-B14F-4D97-AF65-F5344CB8AC3E}">
        <p14:creationId xmlns:p14="http://schemas.microsoft.com/office/powerpoint/2010/main" val="158443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310861" y="0"/>
            <a:ext cx="75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Second Interim Analysis after 550 Subjects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457200" y="914400"/>
            <a:ext cx="7546897" cy="4911033"/>
            <a:chOff x="1588926" y="791389"/>
            <a:chExt cx="7546897" cy="4911033"/>
          </a:xfrm>
        </p:grpSpPr>
        <p:sp>
          <p:nvSpPr>
            <p:cNvPr id="7" name="TextBox 6"/>
            <p:cNvSpPr txBox="1"/>
            <p:nvPr/>
          </p:nvSpPr>
          <p:spPr>
            <a:xfrm>
              <a:off x="3704617" y="791389"/>
              <a:ext cx="2835349" cy="40011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550 Randomized</a:t>
              </a:r>
              <a:endParaRPr lang="en-US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88926" y="1691877"/>
              <a:ext cx="67876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278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18296" y="2464546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219</a:t>
              </a:r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18296" y="3027442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45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18296" y="3590338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14</a:t>
              </a:r>
              <a:endParaRPr lang="en-US" sz="2000" dirty="0"/>
            </a:p>
          </p:txBody>
        </p:sp>
        <p:cxnSp>
          <p:nvCxnSpPr>
            <p:cNvPr id="12" name="Elbow Connector 11"/>
            <p:cNvCxnSpPr>
              <a:stCxn id="8" idx="2"/>
              <a:endCxn id="9" idx="1"/>
            </p:cNvCxnSpPr>
            <p:nvPr/>
          </p:nvCxnSpPr>
          <p:spPr>
            <a:xfrm rot="16200000" flipH="1">
              <a:off x="1736994" y="2283299"/>
              <a:ext cx="572614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>
              <a:stCxn id="8" idx="2"/>
              <a:endCxn id="10" idx="1"/>
            </p:cNvCxnSpPr>
            <p:nvPr/>
          </p:nvCxnSpPr>
          <p:spPr>
            <a:xfrm rot="16200000" flipH="1">
              <a:off x="1455546" y="2564747"/>
              <a:ext cx="1135510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stCxn id="8" idx="2"/>
              <a:endCxn id="11" idx="1"/>
            </p:cNvCxnSpPr>
            <p:nvPr/>
          </p:nvCxnSpPr>
          <p:spPr>
            <a:xfrm rot="16200000" flipH="1">
              <a:off x="1174098" y="2846195"/>
              <a:ext cx="1698406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271445" y="1691687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Albumin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33303" y="2464546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Study Complete</a:t>
              </a:r>
              <a:endParaRPr lang="en-US" sz="2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33303" y="3027442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Death</a:t>
              </a:r>
              <a:endParaRPr lang="en-US" sz="2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33303" y="3590338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Early Termination</a:t>
              </a:r>
              <a:endParaRPr lang="en-US" sz="2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61206" y="1691877"/>
              <a:ext cx="67876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272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390576" y="2464546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211</a:t>
              </a:r>
              <a:endParaRPr lang="en-US" sz="2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390576" y="3027442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41</a:t>
              </a:r>
              <a:endParaRPr lang="en-US" sz="20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90576" y="3590338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20</a:t>
              </a:r>
              <a:endParaRPr lang="en-US" sz="2000" dirty="0"/>
            </a:p>
          </p:txBody>
        </p:sp>
        <p:cxnSp>
          <p:nvCxnSpPr>
            <p:cNvPr id="23" name="Elbow Connector 22"/>
            <p:cNvCxnSpPr>
              <a:stCxn id="19" idx="2"/>
              <a:endCxn id="20" idx="1"/>
            </p:cNvCxnSpPr>
            <p:nvPr/>
          </p:nvCxnSpPr>
          <p:spPr>
            <a:xfrm rot="16200000" flipH="1">
              <a:off x="6009274" y="2283299"/>
              <a:ext cx="572614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>
              <a:stCxn id="19" idx="2"/>
              <a:endCxn id="21" idx="1"/>
            </p:cNvCxnSpPr>
            <p:nvPr/>
          </p:nvCxnSpPr>
          <p:spPr>
            <a:xfrm rot="16200000" flipH="1">
              <a:off x="5727826" y="2564747"/>
              <a:ext cx="1135510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>
              <a:stCxn id="19" idx="2"/>
              <a:endCxn id="22" idx="1"/>
            </p:cNvCxnSpPr>
            <p:nvPr/>
          </p:nvCxnSpPr>
          <p:spPr>
            <a:xfrm rot="16200000" flipH="1">
              <a:off x="5446378" y="2846195"/>
              <a:ext cx="1698406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6543725" y="1691687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Saline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005583" y="2464546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Study Complete</a:t>
              </a:r>
              <a:endParaRPr lang="en-US" sz="20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05583" y="3027442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Death</a:t>
              </a:r>
              <a:endParaRPr lang="en-US" sz="20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005583" y="3590338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Early Termination</a:t>
              </a:r>
              <a:endParaRPr lang="en-US" sz="2000" dirty="0"/>
            </a:p>
          </p:txBody>
        </p:sp>
        <p:cxnSp>
          <p:nvCxnSpPr>
            <p:cNvPr id="30" name="Elbow Connector 29"/>
            <p:cNvCxnSpPr>
              <a:stCxn id="7" idx="2"/>
              <a:endCxn id="19" idx="0"/>
            </p:cNvCxnSpPr>
            <p:nvPr/>
          </p:nvCxnSpPr>
          <p:spPr>
            <a:xfrm rot="16200000" flipH="1">
              <a:off x="5411250" y="902541"/>
              <a:ext cx="500378" cy="1078294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>
              <a:stCxn id="7" idx="2"/>
              <a:endCxn id="8" idx="0"/>
            </p:cNvCxnSpPr>
            <p:nvPr/>
          </p:nvCxnSpPr>
          <p:spPr>
            <a:xfrm rot="5400000">
              <a:off x="3275110" y="-155305"/>
              <a:ext cx="500378" cy="3193986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1656438" y="4739416"/>
              <a:ext cx="617055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124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656438" y="5302312"/>
              <a:ext cx="617055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154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271445" y="4739416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(44.6%) 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1445" y="5302312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Unfavorable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928718" y="4739416"/>
              <a:ext cx="617055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105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928718" y="5302312"/>
              <a:ext cx="617055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167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543725" y="4739416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(38.6%) 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543725" y="5302312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Unfavorable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Elbow Connector 39"/>
            <p:cNvCxnSpPr>
              <a:stCxn id="16" idx="3"/>
              <a:endCxn id="34" idx="3"/>
            </p:cNvCxnSpPr>
            <p:nvPr/>
          </p:nvCxnSpPr>
          <p:spPr>
            <a:xfrm flipH="1">
              <a:off x="4831765" y="2664601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lbow Connector 40"/>
            <p:cNvCxnSpPr>
              <a:stCxn id="17" idx="3"/>
              <a:endCxn id="34" idx="3"/>
            </p:cNvCxnSpPr>
            <p:nvPr/>
          </p:nvCxnSpPr>
          <p:spPr>
            <a:xfrm flipH="1">
              <a:off x="4831765" y="3227497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Elbow Connector 41"/>
            <p:cNvCxnSpPr>
              <a:stCxn id="18" idx="3"/>
              <a:endCxn id="34" idx="3"/>
            </p:cNvCxnSpPr>
            <p:nvPr/>
          </p:nvCxnSpPr>
          <p:spPr>
            <a:xfrm flipH="1">
              <a:off x="4831765" y="3790393"/>
              <a:ext cx="31778" cy="1149078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Elbow Connector 42"/>
            <p:cNvCxnSpPr>
              <a:stCxn id="16" idx="3"/>
              <a:endCxn id="35" idx="3"/>
            </p:cNvCxnSpPr>
            <p:nvPr/>
          </p:nvCxnSpPr>
          <p:spPr>
            <a:xfrm flipH="1">
              <a:off x="4831765" y="2664601"/>
              <a:ext cx="31778" cy="2837766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Elbow Connector 43"/>
            <p:cNvCxnSpPr>
              <a:stCxn id="17" idx="3"/>
              <a:endCxn id="35" idx="3"/>
            </p:cNvCxnSpPr>
            <p:nvPr/>
          </p:nvCxnSpPr>
          <p:spPr>
            <a:xfrm flipH="1">
              <a:off x="4831765" y="3227497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lbow Connector 44"/>
            <p:cNvCxnSpPr>
              <a:stCxn id="18" idx="3"/>
              <a:endCxn id="35" idx="3"/>
            </p:cNvCxnSpPr>
            <p:nvPr/>
          </p:nvCxnSpPr>
          <p:spPr>
            <a:xfrm flipH="1">
              <a:off x="4831765" y="3790393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27" idx="3"/>
              <a:endCxn id="38" idx="3"/>
            </p:cNvCxnSpPr>
            <p:nvPr/>
          </p:nvCxnSpPr>
          <p:spPr>
            <a:xfrm flipH="1">
              <a:off x="9104045" y="2664601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28" idx="3"/>
              <a:endCxn id="38" idx="3"/>
            </p:cNvCxnSpPr>
            <p:nvPr/>
          </p:nvCxnSpPr>
          <p:spPr>
            <a:xfrm flipH="1">
              <a:off x="9104045" y="3227497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>
              <a:stCxn id="29" idx="3"/>
              <a:endCxn id="38" idx="3"/>
            </p:cNvCxnSpPr>
            <p:nvPr/>
          </p:nvCxnSpPr>
          <p:spPr>
            <a:xfrm flipH="1">
              <a:off x="9104045" y="3790393"/>
              <a:ext cx="31778" cy="1149078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lbow Connector 48"/>
            <p:cNvCxnSpPr>
              <a:stCxn id="27" idx="3"/>
              <a:endCxn id="39" idx="3"/>
            </p:cNvCxnSpPr>
            <p:nvPr/>
          </p:nvCxnSpPr>
          <p:spPr>
            <a:xfrm flipH="1">
              <a:off x="9104045" y="2664601"/>
              <a:ext cx="31778" cy="2837766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lbow Connector 49"/>
            <p:cNvCxnSpPr>
              <a:stCxn id="28" idx="3"/>
              <a:endCxn id="39" idx="3"/>
            </p:cNvCxnSpPr>
            <p:nvPr/>
          </p:nvCxnSpPr>
          <p:spPr>
            <a:xfrm flipH="1">
              <a:off x="9104045" y="3227497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stCxn id="29" idx="3"/>
              <a:endCxn id="39" idx="3"/>
            </p:cNvCxnSpPr>
            <p:nvPr/>
          </p:nvCxnSpPr>
          <p:spPr>
            <a:xfrm flipH="1">
              <a:off x="9104045" y="3790393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 descr="Image result for face emotion clip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5" y="164592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8915400" y="4113459"/>
            <a:ext cx="276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dirty="0" smtClean="0"/>
              <a:t>6% difference left?</a:t>
            </a:r>
          </a:p>
          <a:p>
            <a:pPr algn="ctr">
              <a:lnSpc>
                <a:spcPct val="200000"/>
              </a:lnSpc>
            </a:pPr>
            <a:r>
              <a:rPr lang="en-US" sz="2400" dirty="0" smtClean="0"/>
              <a:t>Anxious!</a:t>
            </a:r>
          </a:p>
        </p:txBody>
      </p:sp>
    </p:spTree>
    <p:extLst>
      <p:ext uri="{BB962C8B-B14F-4D97-AF65-F5344CB8AC3E}">
        <p14:creationId xmlns:p14="http://schemas.microsoft.com/office/powerpoint/2010/main" val="412753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Trial Terminated After 841 Subjects Randomized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457200" y="914400"/>
            <a:ext cx="7546897" cy="4911033"/>
            <a:chOff x="1588926" y="791389"/>
            <a:chExt cx="7546897" cy="4911033"/>
          </a:xfrm>
        </p:grpSpPr>
        <p:sp>
          <p:nvSpPr>
            <p:cNvPr id="20" name="TextBox 19"/>
            <p:cNvSpPr txBox="1"/>
            <p:nvPr/>
          </p:nvSpPr>
          <p:spPr>
            <a:xfrm>
              <a:off x="3704617" y="791389"/>
              <a:ext cx="2835349" cy="40011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841 Randomized</a:t>
              </a:r>
              <a:endParaRPr lang="en-US" sz="2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88926" y="1691877"/>
              <a:ext cx="67876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422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18296" y="2464546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238</a:t>
              </a:r>
              <a:endParaRPr lang="en-US" sz="20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118296" y="3027442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63</a:t>
              </a:r>
              <a:endParaRPr lang="en-US" sz="20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8296" y="3590338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121</a:t>
              </a:r>
              <a:endParaRPr lang="en-US" sz="2000" dirty="0"/>
            </a:p>
          </p:txBody>
        </p:sp>
        <p:cxnSp>
          <p:nvCxnSpPr>
            <p:cNvPr id="34" name="Elbow Connector 33"/>
            <p:cNvCxnSpPr>
              <a:stCxn id="21" idx="2"/>
              <a:endCxn id="23" idx="1"/>
            </p:cNvCxnSpPr>
            <p:nvPr/>
          </p:nvCxnSpPr>
          <p:spPr>
            <a:xfrm rot="16200000" flipH="1">
              <a:off x="1736994" y="2283299"/>
              <a:ext cx="572614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Elbow Connector 43"/>
            <p:cNvCxnSpPr>
              <a:stCxn id="21" idx="2"/>
              <a:endCxn id="26" idx="1"/>
            </p:cNvCxnSpPr>
            <p:nvPr/>
          </p:nvCxnSpPr>
          <p:spPr>
            <a:xfrm rot="16200000" flipH="1">
              <a:off x="1455546" y="2564747"/>
              <a:ext cx="1135510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21" idx="2"/>
              <a:endCxn id="27" idx="1"/>
            </p:cNvCxnSpPr>
            <p:nvPr/>
          </p:nvCxnSpPr>
          <p:spPr>
            <a:xfrm rot="16200000" flipH="1">
              <a:off x="1174098" y="2846195"/>
              <a:ext cx="1698406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2271445" y="1691687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Albumin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733303" y="2464546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Study Complete</a:t>
              </a:r>
              <a:endParaRPr lang="en-US" sz="20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733303" y="3027442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Death</a:t>
              </a:r>
              <a:endParaRPr lang="en-US" sz="2000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733303" y="3590338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Early Termination*</a:t>
              </a:r>
              <a:endParaRPr lang="en-US" sz="20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861206" y="1691877"/>
              <a:ext cx="67876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419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90576" y="2464546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236</a:t>
              </a:r>
              <a:endParaRPr lang="en-US" sz="20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390576" y="3027442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53</a:t>
              </a:r>
              <a:endParaRPr lang="en-US" sz="2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390576" y="3590338"/>
              <a:ext cx="617055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/>
                <a:t>130</a:t>
              </a:r>
              <a:endParaRPr lang="en-US" sz="2000" dirty="0"/>
            </a:p>
          </p:txBody>
        </p:sp>
        <p:cxnSp>
          <p:nvCxnSpPr>
            <p:cNvPr id="71" name="Elbow Connector 70"/>
            <p:cNvCxnSpPr>
              <a:stCxn id="67" idx="2"/>
              <a:endCxn id="68" idx="1"/>
            </p:cNvCxnSpPr>
            <p:nvPr/>
          </p:nvCxnSpPr>
          <p:spPr>
            <a:xfrm rot="16200000" flipH="1">
              <a:off x="6009274" y="2283299"/>
              <a:ext cx="572614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Elbow Connector 71"/>
            <p:cNvCxnSpPr>
              <a:stCxn id="67" idx="2"/>
              <a:endCxn id="69" idx="1"/>
            </p:cNvCxnSpPr>
            <p:nvPr/>
          </p:nvCxnSpPr>
          <p:spPr>
            <a:xfrm rot="16200000" flipH="1">
              <a:off x="5727826" y="2564747"/>
              <a:ext cx="1135510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lbow Connector 72"/>
            <p:cNvCxnSpPr>
              <a:stCxn id="67" idx="2"/>
              <a:endCxn id="70" idx="1"/>
            </p:cNvCxnSpPr>
            <p:nvPr/>
          </p:nvCxnSpPr>
          <p:spPr>
            <a:xfrm rot="16200000" flipH="1">
              <a:off x="5446378" y="2846195"/>
              <a:ext cx="1698406" cy="189990"/>
            </a:xfrm>
            <a:prstGeom prst="bentConnector2">
              <a:avLst/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6543725" y="1691687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Saline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05583" y="2464546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Study Complete</a:t>
              </a:r>
              <a:endParaRPr lang="en-US" sz="20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05583" y="3027442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Death</a:t>
              </a:r>
              <a:endParaRPr lang="en-US" sz="2000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7005583" y="3590338"/>
              <a:ext cx="2130240" cy="40011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/>
                <a:t>Early Termination*</a:t>
              </a:r>
              <a:endParaRPr lang="en-US" sz="2000" dirty="0"/>
            </a:p>
          </p:txBody>
        </p:sp>
        <p:cxnSp>
          <p:nvCxnSpPr>
            <p:cNvPr id="78" name="Elbow Connector 77"/>
            <p:cNvCxnSpPr>
              <a:stCxn id="20" idx="2"/>
              <a:endCxn id="67" idx="0"/>
            </p:cNvCxnSpPr>
            <p:nvPr/>
          </p:nvCxnSpPr>
          <p:spPr>
            <a:xfrm rot="16200000" flipH="1">
              <a:off x="5411250" y="902541"/>
              <a:ext cx="500378" cy="1078294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Elbow Connector 82"/>
            <p:cNvCxnSpPr>
              <a:stCxn id="20" idx="2"/>
              <a:endCxn id="21" idx="0"/>
            </p:cNvCxnSpPr>
            <p:nvPr/>
          </p:nvCxnSpPr>
          <p:spPr>
            <a:xfrm rot="5400000">
              <a:off x="3275110" y="-155305"/>
              <a:ext cx="500378" cy="3193986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1656438" y="4739416"/>
              <a:ext cx="617055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186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656438" y="5302312"/>
              <a:ext cx="617055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236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271445" y="4739416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(44.1%) 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271445" y="5302312"/>
              <a:ext cx="2560320" cy="40011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Unfavorable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928718" y="4739416"/>
              <a:ext cx="617055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191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928718" y="5302312"/>
              <a:ext cx="617055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</a:rPr>
                <a:t>228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543725" y="4739416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(45.6%) 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543725" y="5302312"/>
              <a:ext cx="2560320" cy="400110"/>
            </a:xfrm>
            <a:prstGeom prst="rect">
              <a:avLst/>
            </a:prstGeom>
            <a:solidFill>
              <a:srgbClr val="00339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Unfavorable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94" name="Elbow Connector 93"/>
            <p:cNvCxnSpPr>
              <a:stCxn id="64" idx="3"/>
              <a:endCxn id="88" idx="3"/>
            </p:cNvCxnSpPr>
            <p:nvPr/>
          </p:nvCxnSpPr>
          <p:spPr>
            <a:xfrm flipH="1">
              <a:off x="4831765" y="2664601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/>
            <p:cNvCxnSpPr>
              <a:stCxn id="65" idx="3"/>
              <a:endCxn id="88" idx="3"/>
            </p:cNvCxnSpPr>
            <p:nvPr/>
          </p:nvCxnSpPr>
          <p:spPr>
            <a:xfrm flipH="1">
              <a:off x="4831765" y="3227497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Elbow Connector 99"/>
            <p:cNvCxnSpPr>
              <a:stCxn id="66" idx="3"/>
              <a:endCxn id="88" idx="3"/>
            </p:cNvCxnSpPr>
            <p:nvPr/>
          </p:nvCxnSpPr>
          <p:spPr>
            <a:xfrm flipH="1">
              <a:off x="4831765" y="3790393"/>
              <a:ext cx="31778" cy="1149078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Elbow Connector 104"/>
            <p:cNvCxnSpPr>
              <a:stCxn id="64" idx="3"/>
              <a:endCxn id="89" idx="3"/>
            </p:cNvCxnSpPr>
            <p:nvPr/>
          </p:nvCxnSpPr>
          <p:spPr>
            <a:xfrm flipH="1">
              <a:off x="4831765" y="2664601"/>
              <a:ext cx="31778" cy="2837766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Elbow Connector 105"/>
            <p:cNvCxnSpPr>
              <a:stCxn id="65" idx="3"/>
              <a:endCxn id="89" idx="3"/>
            </p:cNvCxnSpPr>
            <p:nvPr/>
          </p:nvCxnSpPr>
          <p:spPr>
            <a:xfrm flipH="1">
              <a:off x="4831765" y="3227497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Elbow Connector 106"/>
            <p:cNvCxnSpPr>
              <a:stCxn id="66" idx="3"/>
              <a:endCxn id="89" idx="3"/>
            </p:cNvCxnSpPr>
            <p:nvPr/>
          </p:nvCxnSpPr>
          <p:spPr>
            <a:xfrm flipH="1">
              <a:off x="4831765" y="3790393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Elbow Connector 115"/>
            <p:cNvCxnSpPr>
              <a:stCxn id="75" idx="3"/>
              <a:endCxn id="92" idx="3"/>
            </p:cNvCxnSpPr>
            <p:nvPr/>
          </p:nvCxnSpPr>
          <p:spPr>
            <a:xfrm flipH="1">
              <a:off x="9104045" y="2664601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lbow Connector 116"/>
            <p:cNvCxnSpPr>
              <a:stCxn id="76" idx="3"/>
              <a:endCxn id="92" idx="3"/>
            </p:cNvCxnSpPr>
            <p:nvPr/>
          </p:nvCxnSpPr>
          <p:spPr>
            <a:xfrm flipH="1">
              <a:off x="9104045" y="3227497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Elbow Connector 117"/>
            <p:cNvCxnSpPr>
              <a:stCxn id="77" idx="3"/>
              <a:endCxn id="92" idx="3"/>
            </p:cNvCxnSpPr>
            <p:nvPr/>
          </p:nvCxnSpPr>
          <p:spPr>
            <a:xfrm flipH="1">
              <a:off x="9104045" y="3790393"/>
              <a:ext cx="31778" cy="1149078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Elbow Connector 118"/>
            <p:cNvCxnSpPr>
              <a:stCxn id="75" idx="3"/>
              <a:endCxn id="93" idx="3"/>
            </p:cNvCxnSpPr>
            <p:nvPr/>
          </p:nvCxnSpPr>
          <p:spPr>
            <a:xfrm flipH="1">
              <a:off x="9104045" y="2664601"/>
              <a:ext cx="31778" cy="2837766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Elbow Connector 119"/>
            <p:cNvCxnSpPr>
              <a:stCxn id="76" idx="3"/>
              <a:endCxn id="93" idx="3"/>
            </p:cNvCxnSpPr>
            <p:nvPr/>
          </p:nvCxnSpPr>
          <p:spPr>
            <a:xfrm flipH="1">
              <a:off x="9104045" y="3227497"/>
              <a:ext cx="31778" cy="2274870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Elbow Connector 120"/>
            <p:cNvCxnSpPr>
              <a:stCxn id="77" idx="3"/>
              <a:endCxn id="93" idx="3"/>
            </p:cNvCxnSpPr>
            <p:nvPr/>
          </p:nvCxnSpPr>
          <p:spPr>
            <a:xfrm flipH="1">
              <a:off x="9104045" y="3790393"/>
              <a:ext cx="31778" cy="1711974"/>
            </a:xfrm>
            <a:prstGeom prst="bentConnector3">
              <a:avLst>
                <a:gd name="adj1" fmla="val -719366"/>
              </a:avLst>
            </a:prstGeom>
            <a:ln w="19050">
              <a:solidFill>
                <a:srgbClr val="0033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8915400" y="4113459"/>
            <a:ext cx="27622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dirty="0" smtClean="0"/>
              <a:t>No difference!</a:t>
            </a:r>
          </a:p>
          <a:p>
            <a:pPr algn="ctr">
              <a:lnSpc>
                <a:spcPct val="200000"/>
              </a:lnSpc>
            </a:pPr>
            <a:r>
              <a:rPr lang="en-US" sz="2400" dirty="0" smtClean="0"/>
              <a:t>Give up!</a:t>
            </a:r>
          </a:p>
        </p:txBody>
      </p:sp>
      <p:pic>
        <p:nvPicPr>
          <p:cNvPr id="3076" name="Picture 4" descr="Image result for cross fing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5" y="161679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49" y="6521913"/>
            <a:ext cx="11005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*: Based on DSMB recommendation, the trial was terminated after the primary outcome on 90 day obtained for the last subject.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8241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9626321"/>
              </p:ext>
            </p:extLst>
          </p:nvPr>
        </p:nvGraphicFramePr>
        <p:xfrm>
          <a:off x="457200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ALIAS Part 2 Trial Cumulative Response Rates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20408" y="1773214"/>
            <a:ext cx="0" cy="37568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02666" y="1762585"/>
            <a:ext cx="0" cy="37568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109555" y="1766131"/>
            <a:ext cx="0" cy="37568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188961" y="1269704"/>
            <a:ext cx="1034903" cy="738664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N=275</a:t>
            </a:r>
          </a:p>
          <a:p>
            <a:r>
              <a:rPr lang="en-US" sz="1400" dirty="0" smtClean="0"/>
              <a:t>P1=44.8%</a:t>
            </a:r>
          </a:p>
          <a:p>
            <a:r>
              <a:rPr lang="en-US" sz="1400" dirty="0" smtClean="0"/>
              <a:t>P2=31.8%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072250" y="1269704"/>
            <a:ext cx="1034903" cy="738664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N=550</a:t>
            </a:r>
          </a:p>
          <a:p>
            <a:r>
              <a:rPr lang="en-US" sz="1400" dirty="0" smtClean="0"/>
              <a:t>P1=44.6%</a:t>
            </a:r>
          </a:p>
          <a:p>
            <a:r>
              <a:rPr lang="en-US" sz="1400" dirty="0" smtClean="0"/>
              <a:t>P2=38.6%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072050" y="1269704"/>
            <a:ext cx="1034903" cy="738664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N=841</a:t>
            </a:r>
          </a:p>
          <a:p>
            <a:r>
              <a:rPr lang="en-US" sz="1400" dirty="0" smtClean="0"/>
              <a:t>P1=44.1%</a:t>
            </a:r>
          </a:p>
          <a:p>
            <a:r>
              <a:rPr lang="en-US" sz="1400" dirty="0" smtClean="0"/>
              <a:t>P2=45.6%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8046719" y="1097280"/>
            <a:ext cx="3657600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Response rate in the Albumin (Treatment) stabilized after 150 subjects randomized. 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8046719" y="3310991"/>
            <a:ext cx="3657600" cy="132343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/>
              <a:t>A clear time trend effect </a:t>
            </a:r>
            <a:r>
              <a:rPr lang="en-US" sz="2000" dirty="0" smtClean="0"/>
              <a:t>exist </a:t>
            </a:r>
            <a:r>
              <a:rPr lang="en-US" sz="2000" dirty="0"/>
              <a:t>in the </a:t>
            </a:r>
            <a:r>
              <a:rPr lang="en-US" sz="2000" dirty="0" smtClean="0"/>
              <a:t>Saline (Control) arm after the first interim analysis for 275 subjects.</a:t>
            </a:r>
            <a:endParaRPr lang="en-US" sz="2000" dirty="0"/>
          </a:p>
        </p:txBody>
      </p:sp>
      <p:pic>
        <p:nvPicPr>
          <p:cNvPr id="18" name="Picture 2" descr="Image result for cross finger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14" y="1316163"/>
            <a:ext cx="577895" cy="57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Image result for face emotion clip ar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20" y="1364319"/>
            <a:ext cx="481581" cy="48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Image result for cross finger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832" y="1342429"/>
            <a:ext cx="481581" cy="48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01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9718290"/>
              </p:ext>
            </p:extLst>
          </p:nvPr>
        </p:nvGraphicFramePr>
        <p:xfrm>
          <a:off x="457200" y="914400"/>
          <a:ext cx="7315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FDA5-D56F-432E-82E1-82D0551FC2C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32348" y="0"/>
            <a:ext cx="8327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FangSong" panose="02010609060101010101" pitchFamily="49" charset="-122"/>
              </a:rPr>
              <a:t>Questions raised from the Trial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6" y="23245"/>
            <a:ext cx="1231541" cy="481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341" y="23245"/>
            <a:ext cx="1946659" cy="488078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0" y="548640"/>
            <a:ext cx="12192000" cy="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7156385" y="2091916"/>
            <a:ext cx="3208021" cy="629309"/>
            <a:chOff x="7171625" y="4431259"/>
            <a:chExt cx="3208021" cy="629309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7179246" y="4431259"/>
              <a:ext cx="3200400" cy="540563"/>
            </a:xfrm>
            <a:prstGeom prst="straightConnector1">
              <a:avLst/>
            </a:prstGeom>
            <a:ln w="57150">
              <a:solidFill>
                <a:srgbClr val="003399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7171625" y="5058793"/>
              <a:ext cx="3200400" cy="1775"/>
            </a:xfrm>
            <a:prstGeom prst="straightConnector1">
              <a:avLst/>
            </a:prstGeom>
            <a:ln w="57150">
              <a:solidFill>
                <a:srgbClr val="FF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7156385" y="2613497"/>
            <a:ext cx="3208021" cy="105955"/>
            <a:chOff x="7324026" y="3745459"/>
            <a:chExt cx="3208021" cy="109374"/>
          </a:xfrm>
        </p:grpSpPr>
        <p:cxnSp>
          <p:nvCxnSpPr>
            <p:cNvPr id="14" name="Straight Arrow Connector 13"/>
            <p:cNvCxnSpPr/>
            <p:nvPr/>
          </p:nvCxnSpPr>
          <p:spPr>
            <a:xfrm flipV="1">
              <a:off x="7331647" y="3745459"/>
              <a:ext cx="3200400" cy="0"/>
            </a:xfrm>
            <a:prstGeom prst="straightConnector1">
              <a:avLst/>
            </a:prstGeom>
            <a:ln w="57150">
              <a:solidFill>
                <a:srgbClr val="003399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7324026" y="3854833"/>
              <a:ext cx="3200400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7156385" y="2628953"/>
            <a:ext cx="3208022" cy="509602"/>
            <a:chOff x="7324025" y="2788971"/>
            <a:chExt cx="3208022" cy="509602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7331646" y="2788971"/>
              <a:ext cx="3200401" cy="509602"/>
            </a:xfrm>
            <a:prstGeom prst="straightConnector1">
              <a:avLst/>
            </a:prstGeom>
            <a:ln w="57150">
              <a:solidFill>
                <a:srgbClr val="003399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7324025" y="2879473"/>
              <a:ext cx="3200400" cy="1775"/>
            </a:xfrm>
            <a:prstGeom prst="straightConnector1">
              <a:avLst/>
            </a:prstGeom>
            <a:ln w="57150">
              <a:solidFill>
                <a:srgbClr val="FF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8046720" y="3726180"/>
            <a:ext cx="39395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Different potential patterns are possible. </a:t>
            </a:r>
          </a:p>
          <a:p>
            <a:endParaRPr lang="en-US" dirty="0" smtClean="0"/>
          </a:p>
          <a:p>
            <a:r>
              <a:rPr lang="en-US" dirty="0" smtClean="0"/>
              <a:t>None of them can be analyzed and accepted by ignoring the time trend.</a:t>
            </a:r>
          </a:p>
          <a:p>
            <a:endParaRPr lang="en-US" dirty="0"/>
          </a:p>
          <a:p>
            <a:r>
              <a:rPr lang="en-US" dirty="0" smtClean="0"/>
              <a:t>The best action is to stop the trial now.</a:t>
            </a:r>
          </a:p>
        </p:txBody>
      </p:sp>
    </p:spTree>
    <p:extLst>
      <p:ext uri="{BB962C8B-B14F-4D97-AF65-F5344CB8AC3E}">
        <p14:creationId xmlns:p14="http://schemas.microsoft.com/office/powerpoint/2010/main" val="382588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12396</TotalTime>
  <Words>1766</Words>
  <Application>Microsoft Office PowerPoint</Application>
  <PresentationFormat>Widescreen</PresentationFormat>
  <Paragraphs>609</Paragraphs>
  <Slides>28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FangSong</vt:lpstr>
      <vt:lpstr>宋体</vt:lpstr>
      <vt:lpstr>Arial</vt:lpstr>
      <vt:lpstr>Calibri</vt:lpstr>
      <vt:lpstr>Calibri Light</vt:lpstr>
      <vt:lpstr>Wingdings</vt:lpstr>
      <vt:lpstr>Office Theme</vt:lpstr>
      <vt:lpstr>Equation</vt:lpstr>
      <vt:lpstr>Time Trend in Clinical Trial and its Impact on Interim Analyses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zhaow</dc:creator>
  <cp:lastModifiedBy>zhaow</cp:lastModifiedBy>
  <cp:revision>520</cp:revision>
  <dcterms:created xsi:type="dcterms:W3CDTF">2017-09-04T21:33:19Z</dcterms:created>
  <dcterms:modified xsi:type="dcterms:W3CDTF">2018-05-21T15:26:47Z</dcterms:modified>
</cp:coreProperties>
</file>